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4" r:id="rId2"/>
    <p:sldId id="257" r:id="rId3"/>
    <p:sldId id="258" r:id="rId4"/>
    <p:sldId id="259" r:id="rId5"/>
    <p:sldId id="260" r:id="rId6"/>
    <p:sldId id="261" r:id="rId7"/>
    <p:sldId id="268" r:id="rId8"/>
    <p:sldId id="269" r:id="rId9"/>
    <p:sldId id="256" r:id="rId10"/>
    <p:sldId id="267" r:id="rId11"/>
    <p:sldId id="263" r:id="rId12"/>
    <p:sldId id="262" r:id="rId13"/>
    <p:sldId id="265" r:id="rId14"/>
    <p:sldId id="266" r:id="rId15"/>
  </p:sldIdLst>
  <p:sldSz cx="12192000" cy="6858000"/>
  <p:notesSz cx="6858000" cy="9144000"/>
  <p:defaultTextStyle>
    <a:defPPr>
      <a:defRPr lang="es-V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8C6A3"/>
    <a:srgbClr val="99E2B4"/>
    <a:srgbClr val="036666"/>
    <a:srgbClr val="14746F"/>
    <a:srgbClr val="358F80"/>
    <a:srgbClr val="042433"/>
    <a:srgbClr val="67B99A"/>
    <a:srgbClr val="1560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79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6-02-11T02:53:56.164"/>
    </inkml:context>
    <inkml:brush xml:id="br0">
      <inkml:brushProperty name="width" value="0.3" units="cm"/>
      <inkml:brushProperty name="height" value="0.6" units="cm"/>
      <inkml:brushProperty name="color" value="#99E2B4"/>
      <inkml:brushProperty name="tip" value="rectangle"/>
      <inkml:brushProperty name="rasterOp" value="maskPen"/>
      <inkml:brushProperty name="ignorePressure" value="1"/>
    </inkml:brush>
  </inkml:definitions>
  <inkml:trace contextRef="#ctx0" brushRef="#br0">1 225,'0'-3,"1"1,0-1,0 1,0-1,0 1,0 0,0 0,0-1,1 1,-1 0,1 0,0 0,0 1,-1-1,1 0,0 1,1-1,2-1,43-23,-7 9,0 2,83-17,92-4,-144 26,413-35,-422 43,-1 3,0 3,0 2,-1 4,0 1,65 23,-46-16,0-3,1-4,84 2,-14-2,528 37,-357-15,289 26,-1-31,-346-30,-315 2,-9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11T02:55:26.165"/>
    </inkml:context>
    <inkml:brush xml:id="br0">
      <inkml:brushProperty name="width" value="0.35" units="cm"/>
      <inkml:brushProperty name="height" value="0.35" units="cm"/>
      <inkml:brushProperty name="color" value="#99E2B4"/>
    </inkml:brush>
  </inkml:definitions>
  <inkml:trace contextRef="#ctx0" brushRef="#br0">214 1 24575,'-53'11'0,"8"0"0,37-11 0,0 0 0,0 0 0,-1-1 0,-13-4 0,-27 0 0,48 5 0,1 0 0,-1 0 0,0 0 0,1 0 0,-1 1 0,1-1 0,-1 0 0,1 0 0,0 1 0,-1-1 0,1 0 0,-1 1 0,1-1 0,-1 1 0,1-1 0,0 0 0,-1 1 0,1-1 0,0 1 0,-1-1 0,1 1 0,0-1 0,0 1 0,0-1 0,-1 1 0,1-1 0,0 1 0,0-1 0,0 1 0,0 0 0,0-1 0,0 1 0,0-1 0,0 1 0,0-1 0,0 1 0,0-1 0,1 1 0,-1 0 0,0-1 0,0 1 0,0-1 0,1 1 0,-1-1 0,0 0 0,1 1 0,-1-1 0,0 1 0,1-1 0,0 1 0,20 33 0,-16-28 0,274 375 0,-268-367 0,65 74 0,14 19 0,-51-42-1365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11T02:55:27.261"/>
    </inkml:context>
    <inkml:brush xml:id="br0">
      <inkml:brushProperty name="width" value="0.35" units="cm"/>
      <inkml:brushProperty name="height" value="0.35" units="cm"/>
      <inkml:brushProperty name="color" value="#99E2B4"/>
    </inkml:brush>
  </inkml:definitions>
  <inkml:trace contextRef="#ctx0" brushRef="#br0">480 0 24575,'-7'3'0,"1"-1"0,0 1 0,0 0 0,0 1 0,1-1 0,-1 1 0,1 0 0,0 1 0,0-1 0,-7 10 0,7-9 0,-29 30 0,-31 45 0,36-42 0,-42 42 0,57-65 0,1 1 0,1 0 0,-20 34 0,21-31 0,0-1 0,-1 0 0,-23 24 0,14-19-682,-25 37-1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11T02:56:16.536"/>
    </inkml:context>
    <inkml:brush xml:id="br0">
      <inkml:brushProperty name="width" value="0.35" units="cm"/>
      <inkml:brushProperty name="height" value="0.35" units="cm"/>
      <inkml:brushProperty name="color" value="#99E2B4"/>
    </inkml:brush>
  </inkml:definitions>
  <inkml:trace contextRef="#ctx0" brushRef="#br0">583 1 24575,'-1'21'0,"-1"0"0,-1 1 0,-1-1 0,0 0 0,-12 31 0,-49 103 0,25-66 0,-167 324 0,194-389 0,-3 9 0,1 1 0,-14 52 0,18-51 0,-2 1 0,-22 44 0,-25 54 0,16-34 0,43-97-119,0-3 80,1 1 0,0-1 0,-1 0 0,1 1 0,0-1 1,0 0-1,-1 1 0,1-1 0,0 1 0,0-1 0,0 0 0,-1 1 0,1-1 0,0 1 0,0-1 0,0 1 0,0-1 0,0 0 0,0 1 0,0-1 0,0 1 0,0-1 0,0 1 1,0-1-1,0 1 0,1-1 0,-1 0 0,0 1 0,0-1 0,0 1 0,1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11T02:56:40.118"/>
    </inkml:context>
    <inkml:brush xml:id="br0">
      <inkml:brushProperty name="width" value="0.35" units="cm"/>
      <inkml:brushProperty name="height" value="0.35" units="cm"/>
      <inkml:brushProperty name="color" value="#99E2B4"/>
    </inkml:brush>
  </inkml:definitions>
  <inkml:trace contextRef="#ctx0" brushRef="#br0">470 26 24575,'5'-5'0,"18"-16"0,-16 25 0,-9 16 0,-7 7 0,0-1 0,-2 0 0,-1-1 0,-1 0 0,-22 32 0,9-14 0,-19 24 0,30-46 0,1 0 0,-22 44 0,15-23 0,-2-1 0,-2-1 0,-31 39 0,-31 49 0,75-107 0,6-10 0,0 0 0,0-1 0,-1 0 0,0 0 0,-15 15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11T02:56:44.343"/>
    </inkml:context>
    <inkml:brush xml:id="br0">
      <inkml:brushProperty name="width" value="0.35" units="cm"/>
      <inkml:brushProperty name="height" value="0.35" units="cm"/>
      <inkml:brushProperty name="color" value="#99E2B4"/>
    </inkml:brush>
  </inkml:definitions>
  <inkml:trace contextRef="#ctx0" brushRef="#br0">0 1 24575,'2'0'0,"0"1"0,0-1 0,0 1 0,0 0 0,0-1 0,0 1 0,0 0 0,0 0 0,-1 0 0,1 1 0,-1-1 0,1 0 0,0 1 0,-1-1 0,0 1 0,1-1 0,-1 1 0,0 0 0,0-1 0,0 1 0,1 3 0,19 45 0,-17-41 0,66 145 0,-31-71 0,-25-52 0,154 318 0,-146-304 0,-14-27 0,1-1 0,0 0 0,1 0 0,1-1 0,25 29 0,-31-40-170,0 0-1,0 0 0,-1 1 1,0 0-1,0 0 0,0 0 1,5 11-1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11T02:54:52.131"/>
    </inkml:context>
    <inkml:brush xml:id="br0">
      <inkml:brushProperty name="width" value="0.35" units="cm"/>
      <inkml:brushProperty name="height" value="0.35" units="cm"/>
      <inkml:brushProperty name="color" value="#99E2B4"/>
    </inkml:brush>
  </inkml:definitions>
  <inkml:trace contextRef="#ctx0" brushRef="#br0">6314 56 24575,'1'0'0,"-1"0"0,1 0 0,-1 0 0,0 0 0,1 0 0,-1 0 0,1 0 0,-1 0 0,0 0 0,1 0 0,-1-1 0,0 1 0,1 0 0,-1 0 0,1 0 0,-1 0 0,0 0 0,1-1 0,-1 1 0,0 0 0,1 0 0,-1-1 0,0 1 0,0 0 0,1-1 0,-1 1 0,0 0 0,0-1 0,1 1 0,-1 0 0,0-1 0,0 1 0,0 0 0,0-1 0,0 1 0,0-1 0,0 1 0,1 0 0,-1-1 0,0 1 0,0-1 0,0 1 0,0 0 0,-1-1 0,1 1 0,0 0 0,0-1 0,0 1 0,0-1 0,0 1 0,0 0 0,-1-1 0,1 1 0,0 0 0,0-1 0,0 1 0,-1-1 0,-16-18 0,10 15 0,0 1 0,-1 0 0,1 1 0,-1 0 0,0 0 0,0 0 0,0 1 0,-11 0 0,-72 2 0,45 1 0,-124-3 0,-108 4 0,79 22 0,46 0 0,-165 48 0,76-14 0,84-30 0,93-19 0,0 2 0,1 4 0,-79 30 0,24 4 0,-175 68 0,139-57 0,-90 29 0,69-34 0,83-24 0,-2-5 0,-144 24 0,-94 1 0,164-22 0,-327 15 0,414-42 0,-113 20 0,-1 1 0,-73 1 0,137-15 0,-120 5 0,110-14 0,-158-4 0,191-9 77,67 5-798,-59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11T02:55:36.248"/>
    </inkml:context>
    <inkml:brush xml:id="br0">
      <inkml:brushProperty name="width" value="0.35" units="cm"/>
      <inkml:brushProperty name="height" value="0.35" units="cm"/>
      <inkml:brushProperty name="color" value="#99E2B4"/>
    </inkml:brush>
  </inkml:definitions>
  <inkml:trace contextRef="#ctx0" brushRef="#br0">0 1 24575,'14'6'0,"-1"1"0,0 0 0,0 1 0,0 0 0,21 19 0,-26-20 0,31 27 0,-2 2 0,-2 1 0,42 57 0,-41-50 0,-9-15 0,1-2 0,1-1 0,55 38 0,25 22 0,-90-71 20,0-1 1,24 14-1,-3-3-1446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11T02:55:37.383"/>
    </inkml:context>
    <inkml:brush xml:id="br0">
      <inkml:brushProperty name="width" value="0.35" units="cm"/>
      <inkml:brushProperty name="height" value="0.35" units="cm"/>
      <inkml:brushProperty name="color" value="#99E2B4"/>
    </inkml:brush>
  </inkml:definitions>
  <inkml:trace contextRef="#ctx0" brushRef="#br0">634 1 24575,'-9'1'0,"0"1"0,0 1 0,0 0 0,0 0 0,1 0 0,-1 1 0,1 1 0,0-1 0,0 1 0,-8 7 0,-83 69 0,59-40 0,2 1 0,-50 72 0,-24 29 0,85-111-273,1 1 0,2 1 0,1 2 0,-31 64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11T02:55:30.402"/>
    </inkml:context>
    <inkml:brush xml:id="br0">
      <inkml:brushProperty name="width" value="0.35" units="cm"/>
      <inkml:brushProperty name="height" value="0.35" units="cm"/>
      <inkml:brushProperty name="color" value="#99E2B4"/>
    </inkml:brush>
  </inkml:definitions>
  <inkml:trace contextRef="#ctx0" brushRef="#br0">691 1 24575,'-4'1'0,"-1"-1"0,0 2 0,1-1 0,-1 0 0,1 1 0,-1 0 0,1 0 0,0 0 0,0 1 0,0-1 0,0 1 0,-6 6 0,-42 42 0,50-49 0,-70 80 0,-36 37 0,43-53 0,-71 96 0,68-84 0,51-62 0,1 2 0,0 0 0,2 0 0,0 1 0,1 1 0,-17 36 0,25-26-1365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11T02:55:32.075"/>
    </inkml:context>
    <inkml:brush xml:id="br0">
      <inkml:brushProperty name="width" value="0.35" units="cm"/>
      <inkml:brushProperty name="height" value="0.35" units="cm"/>
      <inkml:brushProperty name="color" value="#99E2B4"/>
    </inkml:brush>
  </inkml:definitions>
  <inkml:trace contextRef="#ctx0" brushRef="#br0">4 1 24575,'-4'3'0,"13"5"0,13 5 0,7 0 0,115 60 0,-126-62 0,-1 0 0,-1 1 0,1 1 0,-2 1 0,25 27 0,-20-20 0,1-2 0,1 0 0,0-1 0,2-1 0,0-2 0,38 20 0,-32-19 0,-1 1 0,0 2 0,-2 1 0,26 24 0,-24-24-1365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6-02-11T02:53:58.240"/>
    </inkml:context>
    <inkml:brush xml:id="br0">
      <inkml:brushProperty name="width" value="0.3" units="cm"/>
      <inkml:brushProperty name="height" value="0.6" units="cm"/>
      <inkml:brushProperty name="color" value="#99E2B4"/>
      <inkml:brushProperty name="tip" value="rectangle"/>
      <inkml:brushProperty name="rasterOp" value="maskPen"/>
      <inkml:brushProperty name="ignorePressure" value="1"/>
    </inkml:brush>
  </inkml:definitions>
  <inkml:trace contextRef="#ctx0" brushRef="#br0">393 7,'335'-7,"254"7,-401 12,240 47,-343-41,0 4,-2 3,0 4,-2 3,84 48,-107-46,2-3,1-3,1-2,1-3,92 21,430 55,-243-45,-29 3,226 34,-412-79,1-6,0-5,-1-6,1-5,-2-6,0-5,143-44,-248 59,0 2,0-2,0-1,-1 0,0-2,37-20,-57 29,1 0,-1 0,1-1,0 1,-1 0,1-1,-1 1,0 0,1-1,-1 1,1 0,-1-1,0 1,1-1,-1 1,0-1,1 1,-1-1,0 1,0-1,1 0,-1 1,0-1,0 1,0-1,0 1,0-1,0 0,0 1,0-1,0 1,0-1,0 0,0 1,0-1,0 1,-1-1,1 1,0-1,0 1,-1-1,1 1,0-1,-1 1,1-1,-1 1,1-1,0 1,-1 0,1-1,-1 1,1 0,-1-1,1 1,-1 0,0 0,1-1,-1 1,1 0,-1 0,0 0,-14-4,0 0,0 2,-1 0,-28-1,-179 6,-113 20,-97 23,-1423 212,672-85,840-129,268-34,-23 3,-143 0,236-13,0 0,0 0,0-1,0 0,0 0,0 0,1-1,-1 1,0-1,-5-3,11 4,-1 1,1-1,-1 1,1-1,-1 1,1-1,-1 0,1 1,-1-1,1 0,0 1,-1-1,1 0,0 1,0-1,-1 0,1 1,0-1,0 0,0 0,0 1,0-1,0 0,0 0,0 1,1-1,-1 0,0 0,0 0,2-3,0 1,0-1,1 1,-1 0,0 0,1 0,0 0,0 0,3-3,23-15,0 0,55-28,187-79,129-24,85-3,858-159,-753 224,703-15,-1013 100,-123 12,-128 1,-29-7,0-1,0 0,1 1,-1-1,0 0,0 0,0 1,0-1,0 0,0 1,0-1,0 0,0 1,0-1,0 0,0 1,0-1,0 0,0 1,-1-1,1 0,0 1,0-1,0 0,0 0,-1 1,1-1,0 0,0 0,0 1,-1-1,1 0,0 0,0 1,-1-1,1 0,0 0,-1 0,1 0,0 0,-1 0,1 1,0-1,0 0,-1 0,1 0,0 0,-1 0,0 0,-26 9,-1-1,-46 7,-211 30,-142 15,-117 12,-3228 477,3346-477,115-21,127-30,180-21,1 0,0 1,-1-1,1 0,0-1,-1 1,1-1,0 1,-1-1,1 0,-6-3,9 4,-1-1,1 0,0 1,0-1,0 1,0-1,0 0,0 1,0-1,0 1,0-1,0 0,0 1,0-1,0 1,0-1,1 0,-1 1,0-1,0 1,1-1,-1 1,0-1,1 1,-1-1,1 1,-1 0,0-1,1 1,-1-1,1 1,-1 0,1-1,-1 1,1 0,-1 0,2-1,17-11,0 1,28-13,465-175,-208 94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11T02:55:33.997"/>
    </inkml:context>
    <inkml:brush xml:id="br0">
      <inkml:brushProperty name="width" value="0.35" units="cm"/>
      <inkml:brushProperty name="height" value="0.35" units="cm"/>
      <inkml:brushProperty name="color" value="#99E2B4"/>
    </inkml:brush>
  </inkml:definitions>
  <inkml:trace contextRef="#ctx0" brushRef="#br0">3 1 24575,'0'0'0,"-1"0"0,1 1 0,0-1 0,0 0 0,0 0 0,-1 1 0,1-1 0,0 0 0,0 0 0,0 1 0,0-1 0,-1 0 0,1 1 0,0-1 0,0 0 0,0 0 0,0 1 0,0-1 0,0 0 0,0 1 0,0-1 0,0 0 0,0 1 0,0-1 0,0 0 0,0 1 0,0-1 0,1 0 0,-1 1 0,0-1 0,0 0 0,0 0 0,0 1 0,0-1 0,1 0 0,-1 0 0,0 1 0,0-1 0,0 0 0,1 0 0,-1 0 0,0 1 0,0-1 0,1 0 0,-1 0 0,0 0 0,1 0 0,-1 1 0,19 21 0,-13-14 0,129 192 0,-87-146 0,-40-47 0,0 1 0,-1-1 0,0 1 0,-1 1 0,1-1 0,-2 1 0,1 0 0,4 10 0,1 6 0,1 0 0,1-1 0,2-1 0,19 26 0,77 81 0,-83-98 0,-25-29-151,-1-1-1,1 1 0,0 0 0,0-1 1,0 0-1,0 1 0,0-1 1,6 2-1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11T02:56:51.876"/>
    </inkml:context>
    <inkml:brush xml:id="br0">
      <inkml:brushProperty name="width" value="0.35" units="cm"/>
      <inkml:brushProperty name="height" value="0.35" units="cm"/>
      <inkml:brushProperty name="color" value="#99E2B4"/>
    </inkml:brush>
  </inkml:definitions>
  <inkml:trace contextRef="#ctx0" brushRef="#br0">0 307 24575,'1'1'0,"-1"0"0,1 0 0,-1 0 0,1 1 0,-1-1 0,1 0 0,0 0 0,-1-1 0,1 1 0,0 0 0,0 0 0,0 0 0,-1 0 0,1-1 0,0 1 0,0 0 0,0-1 0,0 1 0,0-1 0,1 1 0,-1-1 0,0 1 0,0-1 0,0 0 0,0 0 0,0 1 0,1-1 0,-1 0 0,2 0 0,36 0 0,20-15 0,-1-2 0,101-46 0,-146 58 0,423-188 0,-421 186-136,1 2-1,0-1 1,0 2-1,0 0 1,0 1-1,1 1 1,-1 0-1,1 1 0,29 2 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11T02:59:21.636"/>
    </inkml:context>
    <inkml:brush xml:id="br0">
      <inkml:brushProperty name="width" value="0.05" units="cm"/>
      <inkml:brushProperty name="height" value="0.05" units="cm"/>
      <inkml:brushProperty name="color" value="#99E2B4"/>
    </inkml:brush>
  </inkml:definitions>
  <inkml:trace contextRef="#ctx0" brushRef="#br0">1 1 24575,'0'0'-8191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6-02-11T02:53:56.164"/>
    </inkml:context>
    <inkml:brush xml:id="br0">
      <inkml:brushProperty name="width" value="0.3" units="cm"/>
      <inkml:brushProperty name="height" value="0.6" units="cm"/>
      <inkml:brushProperty name="color" value="#99E2B4"/>
      <inkml:brushProperty name="tip" value="rectangle"/>
      <inkml:brushProperty name="rasterOp" value="maskPen"/>
      <inkml:brushProperty name="ignorePressure" value="1"/>
    </inkml:brush>
  </inkml:definitions>
  <inkml:trace contextRef="#ctx0" brushRef="#br0">1 225,'0'-3,"1"1,0-1,0 1,0-1,0 1,0 0,0 0,0-1,1 1,-1 0,1 0,0 0,0 1,-1-1,1 0,0 1,1-1,2-1,43-23,-7 9,0 2,83-17,92-4,-144 26,413-35,-422 43,-1 3,0 3,0 2,-1 4,0 1,65 23,-46-16,0-3,1-4,84 2,-14-2,528 37,-357-15,289 26,-1-31,-346-30,-315 2,-9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6-02-11T02:53:58.240"/>
    </inkml:context>
    <inkml:brush xml:id="br0">
      <inkml:brushProperty name="width" value="0.3" units="cm"/>
      <inkml:brushProperty name="height" value="0.6" units="cm"/>
      <inkml:brushProperty name="color" value="#99E2B4"/>
      <inkml:brushProperty name="tip" value="rectangle"/>
      <inkml:brushProperty name="rasterOp" value="maskPen"/>
      <inkml:brushProperty name="ignorePressure" value="1"/>
    </inkml:brush>
  </inkml:definitions>
  <inkml:trace contextRef="#ctx0" brushRef="#br0">393 7,'335'-7,"254"7,-401 12,240 47,-343-41,0 4,-2 3,0 4,-2 3,84 48,-107-46,2-3,1-3,1-2,1-3,92 21,430 55,-243-45,-29 3,226 34,-412-79,1-6,0-5,-1-6,1-5,-2-6,0-5,143-44,-248 59,0 2,0-2,0-1,-1 0,0-2,37-20,-57 29,1 0,-1 0,1-1,0 1,-1 0,1-1,-1 1,0 0,1-1,-1 1,1 0,-1-1,0 1,1-1,-1 1,0-1,1 1,-1-1,0 1,0-1,1 0,-1 1,0-1,0 1,0-1,0 1,0-1,0 0,0 1,0-1,0 1,0-1,0 0,0 1,0-1,0 1,-1-1,1 1,0-1,0 1,-1-1,1 1,0-1,-1 1,1-1,-1 1,1-1,0 1,-1 0,1-1,-1 1,1 0,-1-1,1 1,-1 0,0 0,1-1,-1 1,1 0,-1 0,0 0,-14-4,0 0,0 2,-1 0,-28-1,-179 6,-113 20,-97 23,-1423 212,672-85,840-129,268-34,-23 3,-143 0,236-13,0 0,0 0,0-1,0 0,0 0,0 0,1-1,-1 1,0-1,-5-3,11 4,-1 1,1-1,-1 1,1-1,-1 1,1-1,-1 0,1 1,-1-1,1 0,0 1,-1-1,1 0,0 1,0-1,-1 0,1 1,0-1,0 0,0 0,0 1,0-1,0 0,0 0,0 1,1-1,-1 0,0 0,0 0,2-3,0 1,0-1,1 1,-1 0,0 0,1 0,0 0,0 0,3-3,23-15,0 0,55-28,187-79,129-24,85-3,858-159,-753 224,703-15,-1013 100,-123 12,-128 1,-29-7,0-1,0 0,1 1,-1-1,0 0,0 0,0 1,0-1,0 0,0 1,0-1,0 0,0 1,0-1,0 0,0 1,0-1,0 0,0 1,-1-1,1 0,0 1,0-1,0 0,0 0,-1 1,1-1,0 0,0 0,0 1,-1-1,1 0,0 0,0 1,-1-1,1 0,0 0,-1 0,1 0,0 0,-1 0,1 1,0-1,0 0,-1 0,1 0,0 0,-1 0,0 0,-26 9,-1-1,-46 7,-211 30,-142 15,-117 12,-3228 477,3346-477,115-21,127-30,180-21,1 0,0 1,-1-1,1 0,0-1,-1 1,1-1,0 1,-1-1,1 0,-6-3,9 4,-1-1,1 0,0 1,0-1,0 1,0-1,0 0,0 1,0-1,0 1,0-1,0 0,0 1,0-1,0 1,0-1,1 0,-1 1,0-1,0 1,1-1,-1 1,0-1,1 1,-1-1,1 1,-1 0,0-1,1 1,-1-1,1 1,-1 0,1-1,-1 1,1 0,-1 0,2-1,17-11,0 1,28-13,465-175,-208 94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11T02:59:21.636"/>
    </inkml:context>
    <inkml:brush xml:id="br0">
      <inkml:brushProperty name="width" value="0.05" units="cm"/>
      <inkml:brushProperty name="height" value="0.05" units="cm"/>
      <inkml:brushProperty name="color" value="#99E2B4"/>
    </inkml:brush>
  </inkml:definitions>
  <inkml:trace contextRef="#ctx0" brushRef="#br0">1 1 24575,'0'0'-8191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11T02:54:23.751"/>
    </inkml:context>
    <inkml:brush xml:id="br0">
      <inkml:brushProperty name="width" value="0.35" units="cm"/>
      <inkml:brushProperty name="height" value="0.35" units="cm"/>
      <inkml:brushProperty name="color" value="#99E2B4"/>
    </inkml:brush>
  </inkml:definitions>
  <inkml:trace contextRef="#ctx0" brushRef="#br0">2 128 24575,'0'0'0,"0"-1"0,-1 0 0,1 1 0,0-1 0,0 0 0,-1 0 0,1 1 0,0-1 0,0 0 0,0 0 0,0 1 0,0-1 0,0 0 0,0 0 0,0 1 0,1-1 0,-1 0 0,0 0 0,0 1 0,0-1 0,1 0 0,-1 1 0,1-1 0,-1 0 0,0 1 0,1-1 0,-1 0 0,1 1 0,-1-1 0,1 1 0,-1-1 0,1 1 0,0-1 0,-1 1 0,1 0 0,0-1 0,-1 1 0,1 0 0,1-1 0,32-19 0,-32 19 0,21-9 0,1 1 0,0 0 0,0 2 0,42-7 0,104-5 0,-134 16 0,107-5 0,0 6 0,242 27 0,-182 5 0,253 72 0,450 149 0,-673-187 0,372 52 0,-126-55 0,425 48 0,-746-96 0,284-10 0,-341-11 0,1-5 0,-2-4 0,183-55 0,-239 58 0,128-47 0,-145 50 0,0-1 0,-2-2 0,1 0 0,25-20 0,-24 8-1365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11T02:55:12.368"/>
    </inkml:context>
    <inkml:brush xml:id="br0">
      <inkml:brushProperty name="width" value="0.35" units="cm"/>
      <inkml:brushProperty name="height" value="0.35" units="cm"/>
      <inkml:brushProperty name="color" value="#99E2B4"/>
    </inkml:brush>
  </inkml:definitions>
  <inkml:trace contextRef="#ctx0" brushRef="#br0">53 35 24575,'-24'-26'0,"24"25"0,-1 1 0,0-1 0,1 0 0,-1 1 0,0-1 0,1 1 0,-1-1 0,0 1 0,1-1 0,-1 1 0,0-1 0,0 1 0,0 0 0,1-1 0,-1 1 0,0 0 0,0 0 0,0 0 0,0 0 0,0 0 0,0 0 0,1 0 0,-1 0 0,0 0 0,0 0 0,0 0 0,0 0 0,0 1 0,1-1 0,-1 0 0,0 1 0,0-1 0,0 0 0,0 2 0,0-1 0,1 0 0,0 1 0,0-1 0,0 0 0,0 1 0,0-1 0,1 1 0,-1-1 0,0 0 0,1 1 0,-1-1 0,1 0 0,-1 1 0,1-1 0,0 0 0,-1 0 0,1 0 0,0 1 0,0-1 0,1 1 0,20 25 0,13 8 0,1-2 0,1-1 0,63 41 0,134 65 0,-206-123 0,0-1 0,1-2 0,1-1 0,31 8 0,-25-9 0,56 25 0,-65-22-682,52 17-1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11T02:55:14.895"/>
    </inkml:context>
    <inkml:brush xml:id="br0">
      <inkml:brushProperty name="width" value="0.35" units="cm"/>
      <inkml:brushProperty name="height" value="0.35" units="cm"/>
      <inkml:brushProperty name="color" value="#99E2B4"/>
    </inkml:brush>
  </inkml:definitions>
  <inkml:trace contextRef="#ctx0" brushRef="#br0">0 772 24575,'2'-20'0,"0"0"0,1 1 0,1-1 0,1 0 0,1 1 0,0 0 0,2 0 0,0 1 0,1 0 0,1 1 0,0-1 0,1 2 0,17-20 0,22-21 0,2 2 0,65-53 0,-105 97 0,24-21-136,2 1-1,1 1 1,2 3-1,0 1 1,2 2-1,0 2 1,2 1-1,0 3 0,49-13 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11T02:55:20.499"/>
    </inkml:context>
    <inkml:brush xml:id="br0">
      <inkml:brushProperty name="width" value="0.35" units="cm"/>
      <inkml:brushProperty name="height" value="0.35" units="cm"/>
      <inkml:brushProperty name="color" value="#99E2B4"/>
    </inkml:brush>
  </inkml:definitions>
  <inkml:trace contextRef="#ctx0" brushRef="#br0">1 771 24575,'71'-53'0,"182"-146"0,-184 143 0,-3-2 0,-2-4 0,-3-2 0,69-93 0,-114 137 62,37-35-1,-7 9-1549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11T02:55:21.740"/>
    </inkml:context>
    <inkml:brush xml:id="br0">
      <inkml:brushProperty name="width" value="0.35" units="cm"/>
      <inkml:brushProperty name="height" value="0.35" units="cm"/>
      <inkml:brushProperty name="color" value="#99E2B4"/>
    </inkml:brush>
  </inkml:definitions>
  <inkml:trace contextRef="#ctx0" brushRef="#br0">3 0 24575,'-2'4'0,"9"5"0,14 10 0,-18-16 0,200 204 0,-7-6 0,-186-191 0,-1 0 0,-1 0 0,0 1 0,0 0 0,-1 0 0,7 14 0,21 33 0,-32-54-80,0-1 0,1 1-1,0-1 1,-1 0 0,1 0-1,0 0 1,0-1 0,1 0-1,-1 1 1,0-1 0,1-1 0,0 1-1,-1-1 1,1 1 0,0-1-1,4 0 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11T02:56:12.426"/>
    </inkml:context>
    <inkml:brush xml:id="br0">
      <inkml:brushProperty name="width" value="0.35" units="cm"/>
      <inkml:brushProperty name="height" value="0.35" units="cm"/>
      <inkml:brushProperty name="color" value="#99E2B4"/>
    </inkml:brush>
  </inkml:definitions>
  <inkml:trace contextRef="#ctx0" brushRef="#br0">1 1 24575,'2'12'0,"0"0"0,0 0 0,1 0 0,1-1 0,0 1 0,1-1 0,0 0 0,1 0 0,0-1 0,9 13 0,21 41 0,29 101 0,-33-79 0,65 122 0,-82-180 0,0 1 0,-2 1 0,-1-1 0,-1 2 0,-2 0 0,11 63 0,-18-79-273,0 0 0,1-1 0,1 0 0,9 22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11T02:54:39.229"/>
    </inkml:context>
    <inkml:brush xml:id="br0">
      <inkml:brushProperty name="width" value="0.35" units="cm"/>
      <inkml:brushProperty name="height" value="0.35" units="cm"/>
      <inkml:brushProperty name="color" value="#99E2B4"/>
    </inkml:brush>
  </inkml:definitions>
  <inkml:trace contextRef="#ctx0" brushRef="#br0">934 5 24575,'1'-1'0,"0"1"0,1-1 0,-1 1 0,0-1 0,0 1 0,1-1 0,-1 1 0,0 0 0,1-1 0,-1 1 0,0 0 0,1 0 0,-1 0 0,1 0 0,-1 0 0,0 1 0,1-1 0,-1 0 0,0 1 0,1-1 0,-1 1 0,0-1 0,0 1 0,1-1 0,-1 1 0,0 0 0,1 1 0,33 23 0,-7 4 0,-2 0 0,-1 1 0,-1 2 0,-2 1 0,23 44 0,-31-50 0,0 2 0,-3-1 0,0 2 0,-1 0 0,-2 0 0,-2 0 0,0 1 0,-2 0 0,0 54 0,7 178 0,1 19 0,-11-134 0,-4 220 0,-4-314 0,-2 1 0,-2-1 0,-31 88 0,7-25 0,11-38 0,-4-1 0,-52 103 0,-98 138 0,-45 28 0,83-110 0,55-71 0,7 3 0,-58 191 0,80-213 0,35-95 0,1 1 0,-19 88 0,35-122 0,-54 337 0,52-293 0,3 0 0,2 1 0,13 106 0,-9-150-89,2 21-166,1 0 0,2 0-1,2-1 1,24 60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7A862D-2A97-6671-D22E-D10E8DCB04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MX"/>
              <a:t>Haz clic para modificar el estilo de título del patrón</a:t>
            </a:r>
            <a:endParaRPr lang="es-VE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C7B66DA-E5A3-6C0C-7699-BB059922D0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MX"/>
              <a:t>Haz clic para editar el estilo de subtítulo del patrón</a:t>
            </a:r>
            <a:endParaRPr lang="es-V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AE0C063-0E89-F4BC-267D-6E46165802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64CBE-C44F-4453-A802-9D227BA3E3CE}" type="datetimeFigureOut">
              <a:rPr lang="es-VE" smtClean="0"/>
              <a:t>10/2/2026</a:t>
            </a:fld>
            <a:endParaRPr lang="es-V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33ED64E-1D0D-40BB-952D-6F0612A3EC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B5C4257-EA6C-DD83-3CAA-4672348222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1B1D5-6275-4D1F-A0BC-14DBE63EB9AE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15261715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AB9844-48C6-D5D0-A467-01B7E788F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VE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6B03993A-1205-8CAE-1783-3A7AC6D092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V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B07B963-28B4-B9A9-614E-DF8DBCAB2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64CBE-C44F-4453-A802-9D227BA3E3CE}" type="datetimeFigureOut">
              <a:rPr lang="es-VE" smtClean="0"/>
              <a:t>10/2/2026</a:t>
            </a:fld>
            <a:endParaRPr lang="es-V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D33EE8D-121E-0942-F737-318201C848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B7F502D-9667-7059-6138-8612944C5E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1B1D5-6275-4D1F-A0BC-14DBE63EB9AE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920976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182C3F76-7821-0109-2407-4EBC9B16BE3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MX"/>
              <a:t>Haz clic para modificar el estilo de título del patrón</a:t>
            </a:r>
            <a:endParaRPr lang="es-VE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DE188A59-8EA3-7DF7-6B97-A848BD2CE6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V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5BE1C8E-7942-B692-0F6A-62B7897373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64CBE-C44F-4453-A802-9D227BA3E3CE}" type="datetimeFigureOut">
              <a:rPr lang="es-VE" smtClean="0"/>
              <a:t>10/2/2026</a:t>
            </a:fld>
            <a:endParaRPr lang="es-V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C19E771-A095-13A5-F17E-3501826F75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D1AC809-55DB-1DEC-F3BC-817EBD2FC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1B1D5-6275-4D1F-A0BC-14DBE63EB9AE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19494701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7E22AE-A7E1-BDD2-4436-2AEDCA4EB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VE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830ABBD-ACFD-ED04-4E0C-8B88E4167A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V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9E5E57E-274B-5016-5B71-B08E69778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64CBE-C44F-4453-A802-9D227BA3E3CE}" type="datetimeFigureOut">
              <a:rPr lang="es-VE" smtClean="0"/>
              <a:t>10/2/2026</a:t>
            </a:fld>
            <a:endParaRPr lang="es-V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F7EBE7E-EE6A-57DA-5BD8-CBB40F8E0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FAE5682-0A7E-ED94-1DCF-94CB89D6C4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1B1D5-6275-4D1F-A0BC-14DBE63EB9AE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6666777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5060D3-41BE-114B-5E94-C341A967D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MX"/>
              <a:t>Haz clic para modificar el estilo de título del patrón</a:t>
            </a:r>
            <a:endParaRPr lang="es-VE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D2983DE-0431-509F-C896-7CCEB8F341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E12A062-63A7-25A0-ACC8-DB5EA28433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64CBE-C44F-4453-A802-9D227BA3E3CE}" type="datetimeFigureOut">
              <a:rPr lang="es-VE" smtClean="0"/>
              <a:t>10/2/2026</a:t>
            </a:fld>
            <a:endParaRPr lang="es-V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4BCCDD4-7A01-DB71-AAB0-E2DF9B8ED1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6CCF83F-37D1-9A5A-919F-9B730C2001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1B1D5-6275-4D1F-A0BC-14DBE63EB9AE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401246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753F29-AEB9-DA12-715D-CABCAD3DBC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VE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4EDD9A5-52BA-3707-86A8-AE0DCEB8E3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VE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3CAAADFC-C4CC-7E75-D5B2-683CCB3A8A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VE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6D4AD89-CEBE-5D9B-7866-60C78D4A21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64CBE-C44F-4453-A802-9D227BA3E3CE}" type="datetimeFigureOut">
              <a:rPr lang="es-VE" smtClean="0"/>
              <a:t>10/2/2026</a:t>
            </a:fld>
            <a:endParaRPr lang="es-VE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69C91F9-64F8-C34D-86CE-FA2484B9B8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6A71875-503D-CDCC-FCCE-B0A9DB3231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1B1D5-6275-4D1F-A0BC-14DBE63EB9AE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13947233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C17935-CBF4-35C9-9C28-3557C31FD2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MX"/>
              <a:t>Haz clic para modificar el estilo de título del patrón</a:t>
            </a:r>
            <a:endParaRPr lang="es-VE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466FB56-292F-5C80-1C1E-F2897B208A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9F24F1E2-0CF8-104A-F1D4-C56D0C54D4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VE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6E9C31A2-DEB5-1149-8BB9-4EC19C584C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C3DC7F40-7CE5-25E4-1A31-93D7E088DF7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VE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312D6648-A858-3E62-A23F-3371CA0D61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64CBE-C44F-4453-A802-9D227BA3E3CE}" type="datetimeFigureOut">
              <a:rPr lang="es-VE" smtClean="0"/>
              <a:t>10/2/2026</a:t>
            </a:fld>
            <a:endParaRPr lang="es-VE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66337A3A-798D-C0C4-EDC3-5568CE97F0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3B1BA51B-CC28-7895-ED54-DB1A68808F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1B1D5-6275-4D1F-A0BC-14DBE63EB9AE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40735503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AEF90E-2B74-F665-56F4-9835CF7B31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VE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3B303288-DDFE-2A79-CAB8-F68087BC84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64CBE-C44F-4453-A802-9D227BA3E3CE}" type="datetimeFigureOut">
              <a:rPr lang="es-VE" smtClean="0"/>
              <a:t>10/2/2026</a:t>
            </a:fld>
            <a:endParaRPr lang="es-VE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69065659-F871-C357-E9DD-6D44CA5B73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864CDDCC-45ED-0677-7BD9-70303EB5C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1B1D5-6275-4D1F-A0BC-14DBE63EB9AE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22946769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5846861D-ACA3-E82E-BD9D-B3FD937172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64CBE-C44F-4453-A802-9D227BA3E3CE}" type="datetimeFigureOut">
              <a:rPr lang="es-VE" smtClean="0"/>
              <a:t>10/2/2026</a:t>
            </a:fld>
            <a:endParaRPr lang="es-VE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4C85DA56-1241-B961-F7DF-53C99F7E47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433D221-7D53-1C6C-D116-AF0EAC354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1B1D5-6275-4D1F-A0BC-14DBE63EB9AE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14035166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6A35A3-DD39-6267-8418-1B48C5BB67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  <a:endParaRPr lang="es-VE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7E33CBC-2A47-AA73-1776-8BE2CAE658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VE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8AA57E7-69E2-3C40-BD7E-C81CDF3DF4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8D49A51-760D-71DB-E3F8-FEB4116EC3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64CBE-C44F-4453-A802-9D227BA3E3CE}" type="datetimeFigureOut">
              <a:rPr lang="es-VE" smtClean="0"/>
              <a:t>10/2/2026</a:t>
            </a:fld>
            <a:endParaRPr lang="es-VE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0DB9597-41DC-1E84-20E7-883D60CDEC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6AE55D9-1522-D091-5F50-63A7536169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1B1D5-6275-4D1F-A0BC-14DBE63EB9AE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8961376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E06F3A-C49C-CF28-1EBD-B50E2065B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  <a:endParaRPr lang="es-VE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88C09ACE-3540-AE74-A61B-AE65223DF05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VE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89E4B65-808A-49C1-D1BA-9609ED6996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A55FCE3-02D1-7318-95B6-9D4C02068A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64CBE-C44F-4453-A802-9D227BA3E3CE}" type="datetimeFigureOut">
              <a:rPr lang="es-VE" smtClean="0"/>
              <a:t>10/2/2026</a:t>
            </a:fld>
            <a:endParaRPr lang="es-VE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8135F40-B3E2-EDA4-F5CE-EFA68E4A6C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E4A31A0-3E46-689E-6E2D-23431CCC6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1B1D5-6275-4D1F-A0BC-14DBE63EB9AE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23781049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E16CED5B-4344-C220-07D5-B8F5F1E0F2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MX"/>
              <a:t>Haz clic para modificar el estilo de título del patrón</a:t>
            </a:r>
            <a:endParaRPr lang="es-VE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5B2E53B-C893-9111-F695-7ABEEB453D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V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0EE59A5-4EBB-F941-6DFC-4811D7464C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A264CBE-C44F-4453-A802-9D227BA3E3CE}" type="datetimeFigureOut">
              <a:rPr lang="es-VE" smtClean="0"/>
              <a:t>10/2/2026</a:t>
            </a:fld>
            <a:endParaRPr lang="es-V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A74FB98-D238-24B5-350B-BA6439FE8D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V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55A40EC-4DAB-9062-BFA1-741701ECFA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A31B1D5-6275-4D1F-A0BC-14DBE63EB9AE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26034622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V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7" Type="http://schemas.openxmlformats.org/officeDocument/2006/relationships/image" Target="../media/image10.jpe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7" Type="http://schemas.microsoft.com/office/2007/relationships/hdphoto" Target="../media/hdphoto2.wdp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microsoft.com/office/2007/relationships/hdphoto" Target="../media/hdphoto1.wdp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2.png"/><Relationship Id="rId18" Type="http://schemas.openxmlformats.org/officeDocument/2006/relationships/customXml" Target="../ink/ink9.xml"/><Relationship Id="rId26" Type="http://schemas.openxmlformats.org/officeDocument/2006/relationships/customXml" Target="../ink/ink13.xml"/><Relationship Id="rId39" Type="http://schemas.openxmlformats.org/officeDocument/2006/relationships/image" Target="../media/image35.png"/><Relationship Id="rId21" Type="http://schemas.openxmlformats.org/officeDocument/2006/relationships/image" Target="../media/image26.png"/><Relationship Id="rId34" Type="http://schemas.openxmlformats.org/officeDocument/2006/relationships/customXml" Target="../ink/ink17.xml"/><Relationship Id="rId42" Type="http://schemas.openxmlformats.org/officeDocument/2006/relationships/customXml" Target="../ink/ink21.xml"/><Relationship Id="rId7" Type="http://schemas.openxmlformats.org/officeDocument/2006/relationships/image" Target="../media/image19.png"/><Relationship Id="rId2" Type="http://schemas.openxmlformats.org/officeDocument/2006/relationships/customXml" Target="../ink/ink1.xml"/><Relationship Id="rId16" Type="http://schemas.openxmlformats.org/officeDocument/2006/relationships/customXml" Target="../ink/ink8.xml"/><Relationship Id="rId29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.xml"/><Relationship Id="rId11" Type="http://schemas.openxmlformats.org/officeDocument/2006/relationships/image" Target="../media/image21.png"/><Relationship Id="rId24" Type="http://schemas.openxmlformats.org/officeDocument/2006/relationships/customXml" Target="../ink/ink12.xml"/><Relationship Id="rId32" Type="http://schemas.openxmlformats.org/officeDocument/2006/relationships/customXml" Target="../ink/ink16.xml"/><Relationship Id="rId37" Type="http://schemas.openxmlformats.org/officeDocument/2006/relationships/image" Target="../media/image34.png"/><Relationship Id="rId40" Type="http://schemas.openxmlformats.org/officeDocument/2006/relationships/customXml" Target="../ink/ink20.xml"/><Relationship Id="rId45" Type="http://schemas.openxmlformats.org/officeDocument/2006/relationships/image" Target="../media/image38.png"/><Relationship Id="rId5" Type="http://schemas.openxmlformats.org/officeDocument/2006/relationships/image" Target="../media/image18.png"/><Relationship Id="rId15" Type="http://schemas.openxmlformats.org/officeDocument/2006/relationships/image" Target="../media/image23.png"/><Relationship Id="rId23" Type="http://schemas.openxmlformats.org/officeDocument/2006/relationships/image" Target="../media/image27.png"/><Relationship Id="rId28" Type="http://schemas.openxmlformats.org/officeDocument/2006/relationships/customXml" Target="../ink/ink14.xml"/><Relationship Id="rId36" Type="http://schemas.openxmlformats.org/officeDocument/2006/relationships/customXml" Target="../ink/ink18.xml"/><Relationship Id="rId10" Type="http://schemas.openxmlformats.org/officeDocument/2006/relationships/customXml" Target="../ink/ink5.xml"/><Relationship Id="rId19" Type="http://schemas.openxmlformats.org/officeDocument/2006/relationships/image" Target="../media/image25.png"/><Relationship Id="rId31" Type="http://schemas.openxmlformats.org/officeDocument/2006/relationships/image" Target="../media/image31.png"/><Relationship Id="rId44" Type="http://schemas.openxmlformats.org/officeDocument/2006/relationships/customXml" Target="../ink/ink22.xml"/><Relationship Id="rId4" Type="http://schemas.openxmlformats.org/officeDocument/2006/relationships/customXml" Target="../ink/ink2.xml"/><Relationship Id="rId9" Type="http://schemas.openxmlformats.org/officeDocument/2006/relationships/image" Target="../media/image20.png"/><Relationship Id="rId14" Type="http://schemas.openxmlformats.org/officeDocument/2006/relationships/customXml" Target="../ink/ink7.xml"/><Relationship Id="rId22" Type="http://schemas.openxmlformats.org/officeDocument/2006/relationships/customXml" Target="../ink/ink11.xml"/><Relationship Id="rId27" Type="http://schemas.openxmlformats.org/officeDocument/2006/relationships/image" Target="../media/image29.png"/><Relationship Id="rId30" Type="http://schemas.openxmlformats.org/officeDocument/2006/relationships/customXml" Target="../ink/ink15.xml"/><Relationship Id="rId35" Type="http://schemas.openxmlformats.org/officeDocument/2006/relationships/image" Target="../media/image33.png"/><Relationship Id="rId43" Type="http://schemas.openxmlformats.org/officeDocument/2006/relationships/image" Target="../media/image37.png"/><Relationship Id="rId8" Type="http://schemas.openxmlformats.org/officeDocument/2006/relationships/customXml" Target="../ink/ink4.xml"/><Relationship Id="rId3" Type="http://schemas.openxmlformats.org/officeDocument/2006/relationships/image" Target="../media/image17.png"/><Relationship Id="rId12" Type="http://schemas.openxmlformats.org/officeDocument/2006/relationships/customXml" Target="../ink/ink6.xml"/><Relationship Id="rId17" Type="http://schemas.openxmlformats.org/officeDocument/2006/relationships/image" Target="../media/image24.png"/><Relationship Id="rId25" Type="http://schemas.openxmlformats.org/officeDocument/2006/relationships/image" Target="../media/image28.png"/><Relationship Id="rId33" Type="http://schemas.openxmlformats.org/officeDocument/2006/relationships/image" Target="../media/image32.png"/><Relationship Id="rId38" Type="http://schemas.openxmlformats.org/officeDocument/2006/relationships/customXml" Target="../ink/ink19.xml"/><Relationship Id="rId20" Type="http://schemas.openxmlformats.org/officeDocument/2006/relationships/customXml" Target="../ink/ink10.xml"/><Relationship Id="rId41" Type="http://schemas.openxmlformats.org/officeDocument/2006/relationships/image" Target="../media/image3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9.png"/><Relationship Id="rId7" Type="http://schemas.openxmlformats.org/officeDocument/2006/relationships/image" Target="../media/image38.png"/><Relationship Id="rId2" Type="http://schemas.openxmlformats.org/officeDocument/2006/relationships/customXml" Target="../ink/ink23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5.xml"/><Relationship Id="rId5" Type="http://schemas.openxmlformats.org/officeDocument/2006/relationships/image" Target="../media/image40.png"/><Relationship Id="rId10" Type="http://schemas.openxmlformats.org/officeDocument/2006/relationships/image" Target="../media/image43.png"/><Relationship Id="rId4" Type="http://schemas.openxmlformats.org/officeDocument/2006/relationships/customXml" Target="../ink/ink24.xml"/><Relationship Id="rId9" Type="http://schemas.openxmlformats.org/officeDocument/2006/relationships/image" Target="../media/image42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A2AFC3BF-510C-7D00-29AF-3909C0754A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318" b="18730"/>
          <a:stretch>
            <a:fillRect/>
          </a:stretch>
        </p:blipFill>
        <p:spPr>
          <a:xfrm>
            <a:off x="-9971315" y="-899887"/>
            <a:ext cx="30455852" cy="8157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706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FCD747-287B-C7F4-2B13-8B45F97F8F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FC5F25A1-89E6-D1CD-A055-E2724EBF4D6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474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4246DF1B-4B76-CA69-9E14-91620836A075}"/>
              </a:ext>
            </a:extLst>
          </p:cNvPr>
          <p:cNvSpPr/>
          <p:nvPr/>
        </p:nvSpPr>
        <p:spPr>
          <a:xfrm>
            <a:off x="-1" y="0"/>
            <a:ext cx="12207089" cy="6858000"/>
          </a:xfrm>
          <a:prstGeom prst="rect">
            <a:avLst/>
          </a:prstGeom>
          <a:solidFill>
            <a:srgbClr val="0366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 u="sng" dirty="0"/>
          </a:p>
        </p:txBody>
      </p:sp>
      <p:grpSp>
        <p:nvGrpSpPr>
          <p:cNvPr id="29" name="Grupo 28">
            <a:extLst>
              <a:ext uri="{FF2B5EF4-FFF2-40B4-BE49-F238E27FC236}">
                <a16:creationId xmlns:a16="http://schemas.microsoft.com/office/drawing/2014/main" id="{B2E3BF76-18CA-FBFB-6D2E-1283FF17434C}"/>
              </a:ext>
            </a:extLst>
          </p:cNvPr>
          <p:cNvGrpSpPr/>
          <p:nvPr/>
        </p:nvGrpSpPr>
        <p:grpSpPr>
          <a:xfrm>
            <a:off x="3078178" y="2471596"/>
            <a:ext cx="6138250" cy="1991762"/>
            <a:chOff x="3078178" y="2471596"/>
            <a:chExt cx="6138250" cy="1991762"/>
          </a:xfrm>
        </p:grpSpPr>
        <p:sp>
          <p:nvSpPr>
            <p:cNvPr id="10" name="Rectángulo: esquinas redondeadas 9">
              <a:extLst>
                <a:ext uri="{FF2B5EF4-FFF2-40B4-BE49-F238E27FC236}">
                  <a16:creationId xmlns:a16="http://schemas.microsoft.com/office/drawing/2014/main" id="{76B3351F-A8F4-1ECA-F285-7583D591FD5E}"/>
                </a:ext>
              </a:extLst>
            </p:cNvPr>
            <p:cNvSpPr/>
            <p:nvPr/>
          </p:nvSpPr>
          <p:spPr>
            <a:xfrm>
              <a:off x="3078178" y="2471596"/>
              <a:ext cx="6138250" cy="1991762"/>
            </a:xfrm>
            <a:prstGeom prst="roundRect">
              <a:avLst/>
            </a:prstGeom>
            <a:solidFill>
              <a:srgbClr val="358F8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11" name="Rectángulo: esquinas redondeadas 10">
              <a:extLst>
                <a:ext uri="{FF2B5EF4-FFF2-40B4-BE49-F238E27FC236}">
                  <a16:creationId xmlns:a16="http://schemas.microsoft.com/office/drawing/2014/main" id="{9F294329-7DA6-0BD8-08C7-3077CB00EFAF}"/>
                </a:ext>
              </a:extLst>
            </p:cNvPr>
            <p:cNvSpPr/>
            <p:nvPr/>
          </p:nvSpPr>
          <p:spPr>
            <a:xfrm>
              <a:off x="3286408" y="2679826"/>
              <a:ext cx="5703683" cy="1530035"/>
            </a:xfrm>
            <a:prstGeom prst="roundRect">
              <a:avLst/>
            </a:prstGeom>
            <a:solidFill>
              <a:srgbClr val="67B99A"/>
            </a:solidFill>
            <a:ln>
              <a:solidFill>
                <a:srgbClr val="0424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</p:grpSp>
      <p:pic>
        <p:nvPicPr>
          <p:cNvPr id="8" name="Imagen 7">
            <a:extLst>
              <a:ext uri="{FF2B5EF4-FFF2-40B4-BE49-F238E27FC236}">
                <a16:creationId xmlns:a16="http://schemas.microsoft.com/office/drawing/2014/main" id="{746E1AA1-0E83-D95D-8DAB-93D591CDD9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6326" y="2942753"/>
            <a:ext cx="4619348" cy="972494"/>
          </a:xfrm>
          <a:prstGeom prst="rect">
            <a:avLst/>
          </a:prstGeom>
        </p:spPr>
      </p:pic>
      <p:grpSp>
        <p:nvGrpSpPr>
          <p:cNvPr id="34" name="Grupo 33">
            <a:extLst>
              <a:ext uri="{FF2B5EF4-FFF2-40B4-BE49-F238E27FC236}">
                <a16:creationId xmlns:a16="http://schemas.microsoft.com/office/drawing/2014/main" id="{00A31174-E41A-C182-FC6E-0C9721BF332A}"/>
              </a:ext>
            </a:extLst>
          </p:cNvPr>
          <p:cNvGrpSpPr/>
          <p:nvPr/>
        </p:nvGrpSpPr>
        <p:grpSpPr>
          <a:xfrm>
            <a:off x="-2829774" y="307818"/>
            <a:ext cx="17954154" cy="6348742"/>
            <a:chOff x="-2829774" y="307818"/>
            <a:chExt cx="17954154" cy="6348742"/>
          </a:xfrm>
        </p:grpSpPr>
        <p:grpSp>
          <p:nvGrpSpPr>
            <p:cNvPr id="30" name="Grupo 29">
              <a:extLst>
                <a:ext uri="{FF2B5EF4-FFF2-40B4-BE49-F238E27FC236}">
                  <a16:creationId xmlns:a16="http://schemas.microsoft.com/office/drawing/2014/main" id="{5A64EBF3-827A-C56B-277D-BB4A8C822A6A}"/>
                </a:ext>
              </a:extLst>
            </p:cNvPr>
            <p:cNvGrpSpPr/>
            <p:nvPr/>
          </p:nvGrpSpPr>
          <p:grpSpPr>
            <a:xfrm>
              <a:off x="6325355" y="4664798"/>
              <a:ext cx="5881734" cy="1991762"/>
              <a:chOff x="6325355" y="4664798"/>
              <a:chExt cx="5881734" cy="1991762"/>
            </a:xfrm>
          </p:grpSpPr>
          <p:sp>
            <p:nvSpPr>
              <p:cNvPr id="15" name="Rectángulo: esquinas redondeadas 14">
                <a:extLst>
                  <a:ext uri="{FF2B5EF4-FFF2-40B4-BE49-F238E27FC236}">
                    <a16:creationId xmlns:a16="http://schemas.microsoft.com/office/drawing/2014/main" id="{72505631-C114-C7AE-5FCE-8082EE19B8B4}"/>
                  </a:ext>
                </a:extLst>
              </p:cNvPr>
              <p:cNvSpPr/>
              <p:nvPr/>
            </p:nvSpPr>
            <p:spPr>
              <a:xfrm>
                <a:off x="6325355" y="4664798"/>
                <a:ext cx="5881734" cy="1991762"/>
              </a:xfrm>
              <a:prstGeom prst="roundRect">
                <a:avLst/>
              </a:prstGeom>
              <a:solidFill>
                <a:srgbClr val="358F8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VE"/>
              </a:p>
            </p:txBody>
          </p:sp>
          <p:sp>
            <p:nvSpPr>
              <p:cNvPr id="18" name="Rectángulo: esquinas redondeadas 17">
                <a:extLst>
                  <a:ext uri="{FF2B5EF4-FFF2-40B4-BE49-F238E27FC236}">
                    <a16:creationId xmlns:a16="http://schemas.microsoft.com/office/drawing/2014/main" id="{70061E08-52F0-5FEA-D721-1F7BB8381A94}"/>
                  </a:ext>
                </a:extLst>
              </p:cNvPr>
              <p:cNvSpPr/>
              <p:nvPr/>
            </p:nvSpPr>
            <p:spPr>
              <a:xfrm>
                <a:off x="6562725" y="4933950"/>
                <a:ext cx="5448300" cy="1476375"/>
              </a:xfrm>
              <a:prstGeom prst="roundRect">
                <a:avLst/>
              </a:prstGeom>
              <a:solidFill>
                <a:srgbClr val="67B99A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VE"/>
              </a:p>
            </p:txBody>
          </p:sp>
        </p:grpSp>
        <p:grpSp>
          <p:nvGrpSpPr>
            <p:cNvPr id="31" name="Grupo 30">
              <a:extLst>
                <a:ext uri="{FF2B5EF4-FFF2-40B4-BE49-F238E27FC236}">
                  <a16:creationId xmlns:a16="http://schemas.microsoft.com/office/drawing/2014/main" id="{07F60242-09B7-3693-C7C8-1040AE3C5C99}"/>
                </a:ext>
              </a:extLst>
            </p:cNvPr>
            <p:cNvGrpSpPr/>
            <p:nvPr/>
          </p:nvGrpSpPr>
          <p:grpSpPr>
            <a:xfrm>
              <a:off x="0" y="4664798"/>
              <a:ext cx="6138250" cy="1991762"/>
              <a:chOff x="0" y="4664798"/>
              <a:chExt cx="6138250" cy="1991762"/>
            </a:xfrm>
          </p:grpSpPr>
          <p:sp>
            <p:nvSpPr>
              <p:cNvPr id="14" name="Rectángulo: esquinas redondeadas 13">
                <a:extLst>
                  <a:ext uri="{FF2B5EF4-FFF2-40B4-BE49-F238E27FC236}">
                    <a16:creationId xmlns:a16="http://schemas.microsoft.com/office/drawing/2014/main" id="{F86F1C32-145F-1475-7FB9-AEBDE8D5809A}"/>
                  </a:ext>
                </a:extLst>
              </p:cNvPr>
              <p:cNvSpPr/>
              <p:nvPr/>
            </p:nvSpPr>
            <p:spPr>
              <a:xfrm>
                <a:off x="0" y="4664798"/>
                <a:ext cx="6138250" cy="1991762"/>
              </a:xfrm>
              <a:prstGeom prst="roundRect">
                <a:avLst/>
              </a:prstGeom>
              <a:solidFill>
                <a:srgbClr val="358F8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VE"/>
              </a:p>
            </p:txBody>
          </p:sp>
          <p:sp>
            <p:nvSpPr>
              <p:cNvPr id="19" name="Rectángulo: esquinas redondeadas 18">
                <a:extLst>
                  <a:ext uri="{FF2B5EF4-FFF2-40B4-BE49-F238E27FC236}">
                    <a16:creationId xmlns:a16="http://schemas.microsoft.com/office/drawing/2014/main" id="{35258FCD-D734-A22B-DD99-85971B14B85C}"/>
                  </a:ext>
                </a:extLst>
              </p:cNvPr>
              <p:cNvSpPr/>
              <p:nvPr/>
            </p:nvSpPr>
            <p:spPr>
              <a:xfrm>
                <a:off x="180974" y="4933950"/>
                <a:ext cx="5724525" cy="1476375"/>
              </a:xfrm>
              <a:prstGeom prst="roundRect">
                <a:avLst/>
              </a:prstGeom>
              <a:solidFill>
                <a:srgbClr val="67B99A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VE"/>
              </a:p>
            </p:txBody>
          </p:sp>
        </p:grpSp>
        <p:grpSp>
          <p:nvGrpSpPr>
            <p:cNvPr id="33" name="Grupo 32">
              <a:extLst>
                <a:ext uri="{FF2B5EF4-FFF2-40B4-BE49-F238E27FC236}">
                  <a16:creationId xmlns:a16="http://schemas.microsoft.com/office/drawing/2014/main" id="{560091C3-2CC2-5EC4-B57E-A212439939F3}"/>
                </a:ext>
              </a:extLst>
            </p:cNvPr>
            <p:cNvGrpSpPr/>
            <p:nvPr/>
          </p:nvGrpSpPr>
          <p:grpSpPr>
            <a:xfrm>
              <a:off x="-2829774" y="307818"/>
              <a:ext cx="17954154" cy="4155540"/>
              <a:chOff x="-2829774" y="307818"/>
              <a:chExt cx="17954154" cy="4155540"/>
            </a:xfrm>
          </p:grpSpPr>
          <p:grpSp>
            <p:nvGrpSpPr>
              <p:cNvPr id="32" name="Grupo 31">
                <a:extLst>
                  <a:ext uri="{FF2B5EF4-FFF2-40B4-BE49-F238E27FC236}">
                    <a16:creationId xmlns:a16="http://schemas.microsoft.com/office/drawing/2014/main" id="{81774C45-A1FA-8031-3A4E-E8F6DC2B344E}"/>
                  </a:ext>
                </a:extLst>
              </p:cNvPr>
              <p:cNvGrpSpPr/>
              <p:nvPr/>
            </p:nvGrpSpPr>
            <p:grpSpPr>
              <a:xfrm>
                <a:off x="0" y="307818"/>
                <a:ext cx="12192000" cy="1991762"/>
                <a:chOff x="0" y="307818"/>
                <a:chExt cx="12192000" cy="1991762"/>
              </a:xfrm>
            </p:grpSpPr>
            <p:grpSp>
              <p:nvGrpSpPr>
                <p:cNvPr id="25" name="Grupo 24">
                  <a:extLst>
                    <a:ext uri="{FF2B5EF4-FFF2-40B4-BE49-F238E27FC236}">
                      <a16:creationId xmlns:a16="http://schemas.microsoft.com/office/drawing/2014/main" id="{B1FED729-46A4-4165-1EE7-4BD45D45C6A2}"/>
                    </a:ext>
                  </a:extLst>
                </p:cNvPr>
                <p:cNvGrpSpPr/>
                <p:nvPr/>
              </p:nvGrpSpPr>
              <p:grpSpPr>
                <a:xfrm>
                  <a:off x="0" y="307818"/>
                  <a:ext cx="6138250" cy="1991762"/>
                  <a:chOff x="0" y="307818"/>
                  <a:chExt cx="6138250" cy="1991762"/>
                </a:xfrm>
              </p:grpSpPr>
              <p:sp>
                <p:nvSpPr>
                  <p:cNvPr id="16" name="Rectángulo: esquinas redondeadas 15">
                    <a:extLst>
                      <a:ext uri="{FF2B5EF4-FFF2-40B4-BE49-F238E27FC236}">
                        <a16:creationId xmlns:a16="http://schemas.microsoft.com/office/drawing/2014/main" id="{77D7CB4E-2F29-AF57-E5D5-0C64B3063696}"/>
                      </a:ext>
                    </a:extLst>
                  </p:cNvPr>
                  <p:cNvSpPr/>
                  <p:nvPr/>
                </p:nvSpPr>
                <p:spPr>
                  <a:xfrm>
                    <a:off x="0" y="307818"/>
                    <a:ext cx="6138250" cy="1991762"/>
                  </a:xfrm>
                  <a:prstGeom prst="roundRect">
                    <a:avLst/>
                  </a:prstGeom>
                  <a:solidFill>
                    <a:srgbClr val="358F8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VE"/>
                  </a:p>
                </p:txBody>
              </p:sp>
              <p:sp>
                <p:nvSpPr>
                  <p:cNvPr id="21" name="Rectángulo: esquinas redondeadas 20">
                    <a:extLst>
                      <a:ext uri="{FF2B5EF4-FFF2-40B4-BE49-F238E27FC236}">
                        <a16:creationId xmlns:a16="http://schemas.microsoft.com/office/drawing/2014/main" id="{45EE6292-C5E8-5DC9-AD85-4E6C8F70D38A}"/>
                      </a:ext>
                    </a:extLst>
                  </p:cNvPr>
                  <p:cNvSpPr/>
                  <p:nvPr/>
                </p:nvSpPr>
                <p:spPr>
                  <a:xfrm>
                    <a:off x="180973" y="565511"/>
                    <a:ext cx="5724525" cy="1476375"/>
                  </a:xfrm>
                  <a:prstGeom prst="roundRect">
                    <a:avLst/>
                  </a:prstGeom>
                  <a:solidFill>
                    <a:srgbClr val="67B99A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VE"/>
                  </a:p>
                </p:txBody>
              </p:sp>
            </p:grpSp>
            <p:grpSp>
              <p:nvGrpSpPr>
                <p:cNvPr id="26" name="Grupo 25">
                  <a:extLst>
                    <a:ext uri="{FF2B5EF4-FFF2-40B4-BE49-F238E27FC236}">
                      <a16:creationId xmlns:a16="http://schemas.microsoft.com/office/drawing/2014/main" id="{5715C140-B542-130E-759B-7F40780B64C6}"/>
                    </a:ext>
                  </a:extLst>
                </p:cNvPr>
                <p:cNvGrpSpPr/>
                <p:nvPr/>
              </p:nvGrpSpPr>
              <p:grpSpPr>
                <a:xfrm>
                  <a:off x="6310266" y="307818"/>
                  <a:ext cx="5881734" cy="1991762"/>
                  <a:chOff x="6310266" y="307818"/>
                  <a:chExt cx="5881734" cy="1991762"/>
                </a:xfrm>
              </p:grpSpPr>
              <p:sp>
                <p:nvSpPr>
                  <p:cNvPr id="17" name="Rectángulo: esquinas redondeadas 16">
                    <a:extLst>
                      <a:ext uri="{FF2B5EF4-FFF2-40B4-BE49-F238E27FC236}">
                        <a16:creationId xmlns:a16="http://schemas.microsoft.com/office/drawing/2014/main" id="{DBB02FF4-3D4D-CA25-17B4-E9766DA61528}"/>
                      </a:ext>
                    </a:extLst>
                  </p:cNvPr>
                  <p:cNvSpPr/>
                  <p:nvPr/>
                </p:nvSpPr>
                <p:spPr>
                  <a:xfrm>
                    <a:off x="6310266" y="307818"/>
                    <a:ext cx="5881734" cy="1991762"/>
                  </a:xfrm>
                  <a:prstGeom prst="roundRect">
                    <a:avLst/>
                  </a:prstGeom>
                  <a:solidFill>
                    <a:srgbClr val="358F8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VE"/>
                  </a:p>
                </p:txBody>
              </p:sp>
              <p:sp>
                <p:nvSpPr>
                  <p:cNvPr id="22" name="Rectángulo: esquinas redondeadas 21">
                    <a:extLst>
                      <a:ext uri="{FF2B5EF4-FFF2-40B4-BE49-F238E27FC236}">
                        <a16:creationId xmlns:a16="http://schemas.microsoft.com/office/drawing/2014/main" id="{40369D10-1AE0-3973-43C1-1564105143B3}"/>
                      </a:ext>
                    </a:extLst>
                  </p:cNvPr>
                  <p:cNvSpPr/>
                  <p:nvPr/>
                </p:nvSpPr>
                <p:spPr>
                  <a:xfrm>
                    <a:off x="6526983" y="565511"/>
                    <a:ext cx="5448300" cy="1476375"/>
                  </a:xfrm>
                  <a:prstGeom prst="roundRect">
                    <a:avLst/>
                  </a:prstGeom>
                  <a:solidFill>
                    <a:srgbClr val="67B99A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VE"/>
                  </a:p>
                </p:txBody>
              </p:sp>
            </p:grpSp>
          </p:grpSp>
          <p:grpSp>
            <p:nvGrpSpPr>
              <p:cNvPr id="28" name="Grupo 27">
                <a:extLst>
                  <a:ext uri="{FF2B5EF4-FFF2-40B4-BE49-F238E27FC236}">
                    <a16:creationId xmlns:a16="http://schemas.microsoft.com/office/drawing/2014/main" id="{0FAE8940-4B27-CA34-0120-4A3F04A8ACD6}"/>
                  </a:ext>
                </a:extLst>
              </p:cNvPr>
              <p:cNvGrpSpPr/>
              <p:nvPr/>
            </p:nvGrpSpPr>
            <p:grpSpPr>
              <a:xfrm>
                <a:off x="9424658" y="2433119"/>
                <a:ext cx="5699722" cy="1991762"/>
                <a:chOff x="9424658" y="2433119"/>
                <a:chExt cx="5699722" cy="1991762"/>
              </a:xfrm>
            </p:grpSpPr>
            <p:sp>
              <p:nvSpPr>
                <p:cNvPr id="12" name="Rectángulo: esquinas redondeadas 11">
                  <a:extLst>
                    <a:ext uri="{FF2B5EF4-FFF2-40B4-BE49-F238E27FC236}">
                      <a16:creationId xmlns:a16="http://schemas.microsoft.com/office/drawing/2014/main" id="{BFEDC233-C8E0-1272-76F5-7783366877A3}"/>
                    </a:ext>
                  </a:extLst>
                </p:cNvPr>
                <p:cNvSpPr/>
                <p:nvPr/>
              </p:nvSpPr>
              <p:spPr>
                <a:xfrm>
                  <a:off x="9424658" y="2433119"/>
                  <a:ext cx="3977923" cy="1991762"/>
                </a:xfrm>
                <a:custGeom>
                  <a:avLst/>
                  <a:gdLst>
                    <a:gd name="csX0" fmla="*/ 0 w 3967492"/>
                    <a:gd name="csY0" fmla="*/ 331967 h 1991762"/>
                    <a:gd name="csX1" fmla="*/ 331967 w 3967492"/>
                    <a:gd name="csY1" fmla="*/ 0 h 1991762"/>
                    <a:gd name="csX2" fmla="*/ 3635525 w 3967492"/>
                    <a:gd name="csY2" fmla="*/ 0 h 1991762"/>
                    <a:gd name="csX3" fmla="*/ 3967492 w 3967492"/>
                    <a:gd name="csY3" fmla="*/ 331967 h 1991762"/>
                    <a:gd name="csX4" fmla="*/ 3967492 w 3967492"/>
                    <a:gd name="csY4" fmla="*/ 1659795 h 1991762"/>
                    <a:gd name="csX5" fmla="*/ 3635525 w 3967492"/>
                    <a:gd name="csY5" fmla="*/ 1991762 h 1991762"/>
                    <a:gd name="csX6" fmla="*/ 331967 w 3967492"/>
                    <a:gd name="csY6" fmla="*/ 1991762 h 1991762"/>
                    <a:gd name="csX7" fmla="*/ 0 w 3967492"/>
                    <a:gd name="csY7" fmla="*/ 1659795 h 1991762"/>
                    <a:gd name="csX8" fmla="*/ 0 w 3967492"/>
                    <a:gd name="csY8" fmla="*/ 331967 h 1991762"/>
                    <a:gd name="csX0" fmla="*/ 0 w 3977017"/>
                    <a:gd name="csY0" fmla="*/ 331967 h 1991762"/>
                    <a:gd name="csX1" fmla="*/ 331967 w 3977017"/>
                    <a:gd name="csY1" fmla="*/ 0 h 1991762"/>
                    <a:gd name="csX2" fmla="*/ 3635525 w 3977017"/>
                    <a:gd name="csY2" fmla="*/ 0 h 1991762"/>
                    <a:gd name="csX3" fmla="*/ 3977017 w 3977017"/>
                    <a:gd name="csY3" fmla="*/ 331967 h 1991762"/>
                    <a:gd name="csX4" fmla="*/ 3967492 w 3977017"/>
                    <a:gd name="csY4" fmla="*/ 1659795 h 1991762"/>
                    <a:gd name="csX5" fmla="*/ 3635525 w 3977017"/>
                    <a:gd name="csY5" fmla="*/ 1991762 h 1991762"/>
                    <a:gd name="csX6" fmla="*/ 331967 w 3977017"/>
                    <a:gd name="csY6" fmla="*/ 1991762 h 1991762"/>
                    <a:gd name="csX7" fmla="*/ 0 w 3977017"/>
                    <a:gd name="csY7" fmla="*/ 1659795 h 1991762"/>
                    <a:gd name="csX8" fmla="*/ 0 w 3977017"/>
                    <a:gd name="csY8" fmla="*/ 331967 h 1991762"/>
                    <a:gd name="csX0" fmla="*/ 0 w 3977923"/>
                    <a:gd name="csY0" fmla="*/ 331967 h 1991762"/>
                    <a:gd name="csX1" fmla="*/ 331967 w 3977923"/>
                    <a:gd name="csY1" fmla="*/ 0 h 1991762"/>
                    <a:gd name="csX2" fmla="*/ 3816500 w 3977923"/>
                    <a:gd name="csY2" fmla="*/ 0 h 1991762"/>
                    <a:gd name="csX3" fmla="*/ 3977017 w 3977923"/>
                    <a:gd name="csY3" fmla="*/ 331967 h 1991762"/>
                    <a:gd name="csX4" fmla="*/ 3967492 w 3977923"/>
                    <a:gd name="csY4" fmla="*/ 1659795 h 1991762"/>
                    <a:gd name="csX5" fmla="*/ 3635525 w 3977923"/>
                    <a:gd name="csY5" fmla="*/ 1991762 h 1991762"/>
                    <a:gd name="csX6" fmla="*/ 331967 w 3977923"/>
                    <a:gd name="csY6" fmla="*/ 1991762 h 1991762"/>
                    <a:gd name="csX7" fmla="*/ 0 w 3977923"/>
                    <a:gd name="csY7" fmla="*/ 1659795 h 1991762"/>
                    <a:gd name="csX8" fmla="*/ 0 w 3977923"/>
                    <a:gd name="csY8" fmla="*/ 331967 h 1991762"/>
                  </a:gdLst>
                  <a:ahLst/>
                  <a:cxnLst>
                    <a:cxn ang="0">
                      <a:pos x="csX0" y="csY0"/>
                    </a:cxn>
                    <a:cxn ang="0">
                      <a:pos x="csX1" y="csY1"/>
                    </a:cxn>
                    <a:cxn ang="0">
                      <a:pos x="csX2" y="csY2"/>
                    </a:cxn>
                    <a:cxn ang="0">
                      <a:pos x="csX3" y="csY3"/>
                    </a:cxn>
                    <a:cxn ang="0">
                      <a:pos x="csX4" y="csY4"/>
                    </a:cxn>
                    <a:cxn ang="0">
                      <a:pos x="csX5" y="csY5"/>
                    </a:cxn>
                    <a:cxn ang="0">
                      <a:pos x="csX6" y="csY6"/>
                    </a:cxn>
                    <a:cxn ang="0">
                      <a:pos x="csX7" y="csY7"/>
                    </a:cxn>
                    <a:cxn ang="0">
                      <a:pos x="csX8" y="csY8"/>
                    </a:cxn>
                  </a:cxnLst>
                  <a:rect l="l" t="t" r="r" b="b"/>
                  <a:pathLst>
                    <a:path w="3977923" h="1991762">
                      <a:moveTo>
                        <a:pt x="0" y="331967"/>
                      </a:moveTo>
                      <a:cubicBezTo>
                        <a:pt x="0" y="148627"/>
                        <a:pt x="148627" y="0"/>
                        <a:pt x="331967" y="0"/>
                      </a:cubicBezTo>
                      <a:lnTo>
                        <a:pt x="3816500" y="0"/>
                      </a:lnTo>
                      <a:cubicBezTo>
                        <a:pt x="3999840" y="0"/>
                        <a:pt x="3977017" y="148627"/>
                        <a:pt x="3977017" y="331967"/>
                      </a:cubicBezTo>
                      <a:cubicBezTo>
                        <a:pt x="3977017" y="774576"/>
                        <a:pt x="3967492" y="1217186"/>
                        <a:pt x="3967492" y="1659795"/>
                      </a:cubicBezTo>
                      <a:cubicBezTo>
                        <a:pt x="3967492" y="1843135"/>
                        <a:pt x="3818865" y="1991762"/>
                        <a:pt x="3635525" y="1991762"/>
                      </a:cubicBezTo>
                      <a:lnTo>
                        <a:pt x="331967" y="1991762"/>
                      </a:lnTo>
                      <a:cubicBezTo>
                        <a:pt x="148627" y="1991762"/>
                        <a:pt x="0" y="1843135"/>
                        <a:pt x="0" y="1659795"/>
                      </a:cubicBezTo>
                      <a:lnTo>
                        <a:pt x="0" y="331967"/>
                      </a:lnTo>
                      <a:close/>
                    </a:path>
                  </a:pathLst>
                </a:custGeom>
                <a:solidFill>
                  <a:srgbClr val="358F8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s-ES" dirty="0"/>
                    <a:t>     </a:t>
                  </a:r>
                  <a:endParaRPr lang="es-VE" dirty="0"/>
                </a:p>
              </p:txBody>
            </p:sp>
            <p:sp>
              <p:nvSpPr>
                <p:cNvPr id="23" name="Rectángulo: esquinas redondeadas 22">
                  <a:extLst>
                    <a:ext uri="{FF2B5EF4-FFF2-40B4-BE49-F238E27FC236}">
                      <a16:creationId xmlns:a16="http://schemas.microsoft.com/office/drawing/2014/main" id="{3EC9FE79-BC2D-0B40-325A-6BD7673DF5E1}"/>
                    </a:ext>
                  </a:extLst>
                </p:cNvPr>
                <p:cNvSpPr/>
                <p:nvPr/>
              </p:nvSpPr>
              <p:spPr>
                <a:xfrm>
                  <a:off x="9676080" y="2690812"/>
                  <a:ext cx="5448300" cy="1476375"/>
                </a:xfrm>
                <a:prstGeom prst="roundRect">
                  <a:avLst/>
                </a:prstGeom>
                <a:solidFill>
                  <a:srgbClr val="67B99A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VE"/>
                </a:p>
              </p:txBody>
            </p:sp>
          </p:grpSp>
          <p:grpSp>
            <p:nvGrpSpPr>
              <p:cNvPr id="27" name="Grupo 26">
                <a:extLst>
                  <a:ext uri="{FF2B5EF4-FFF2-40B4-BE49-F238E27FC236}">
                    <a16:creationId xmlns:a16="http://schemas.microsoft.com/office/drawing/2014/main" id="{6365B311-CC94-B3DC-1CEC-AE65278ED8D9}"/>
                  </a:ext>
                </a:extLst>
              </p:cNvPr>
              <p:cNvGrpSpPr/>
              <p:nvPr/>
            </p:nvGrpSpPr>
            <p:grpSpPr>
              <a:xfrm>
                <a:off x="-2829774" y="2471596"/>
                <a:ext cx="5698816" cy="1991762"/>
                <a:chOff x="-2829774" y="2471596"/>
                <a:chExt cx="5698816" cy="1991762"/>
              </a:xfrm>
            </p:grpSpPr>
            <p:sp>
              <p:nvSpPr>
                <p:cNvPr id="13" name="Rectángulo: esquinas redondeadas 11">
                  <a:extLst>
                    <a:ext uri="{FF2B5EF4-FFF2-40B4-BE49-F238E27FC236}">
                      <a16:creationId xmlns:a16="http://schemas.microsoft.com/office/drawing/2014/main" id="{71796C7F-23F5-9EE9-8631-7797C36BE060}"/>
                    </a:ext>
                  </a:extLst>
                </p:cNvPr>
                <p:cNvSpPr/>
                <p:nvPr/>
              </p:nvSpPr>
              <p:spPr>
                <a:xfrm>
                  <a:off x="-1107975" y="2471596"/>
                  <a:ext cx="3977017" cy="1991762"/>
                </a:xfrm>
                <a:custGeom>
                  <a:avLst/>
                  <a:gdLst>
                    <a:gd name="csX0" fmla="*/ 0 w 3967492"/>
                    <a:gd name="csY0" fmla="*/ 331967 h 1991762"/>
                    <a:gd name="csX1" fmla="*/ 331967 w 3967492"/>
                    <a:gd name="csY1" fmla="*/ 0 h 1991762"/>
                    <a:gd name="csX2" fmla="*/ 3635525 w 3967492"/>
                    <a:gd name="csY2" fmla="*/ 0 h 1991762"/>
                    <a:gd name="csX3" fmla="*/ 3967492 w 3967492"/>
                    <a:gd name="csY3" fmla="*/ 331967 h 1991762"/>
                    <a:gd name="csX4" fmla="*/ 3967492 w 3967492"/>
                    <a:gd name="csY4" fmla="*/ 1659795 h 1991762"/>
                    <a:gd name="csX5" fmla="*/ 3635525 w 3967492"/>
                    <a:gd name="csY5" fmla="*/ 1991762 h 1991762"/>
                    <a:gd name="csX6" fmla="*/ 331967 w 3967492"/>
                    <a:gd name="csY6" fmla="*/ 1991762 h 1991762"/>
                    <a:gd name="csX7" fmla="*/ 0 w 3967492"/>
                    <a:gd name="csY7" fmla="*/ 1659795 h 1991762"/>
                    <a:gd name="csX8" fmla="*/ 0 w 3967492"/>
                    <a:gd name="csY8" fmla="*/ 331967 h 1991762"/>
                    <a:gd name="csX0" fmla="*/ 0 w 3977017"/>
                    <a:gd name="csY0" fmla="*/ 331967 h 1991762"/>
                    <a:gd name="csX1" fmla="*/ 331967 w 3977017"/>
                    <a:gd name="csY1" fmla="*/ 0 h 1991762"/>
                    <a:gd name="csX2" fmla="*/ 3635525 w 3977017"/>
                    <a:gd name="csY2" fmla="*/ 0 h 1991762"/>
                    <a:gd name="csX3" fmla="*/ 3977017 w 3977017"/>
                    <a:gd name="csY3" fmla="*/ 331967 h 1991762"/>
                    <a:gd name="csX4" fmla="*/ 3967492 w 3977017"/>
                    <a:gd name="csY4" fmla="*/ 1659795 h 1991762"/>
                    <a:gd name="csX5" fmla="*/ 3635525 w 3977017"/>
                    <a:gd name="csY5" fmla="*/ 1991762 h 1991762"/>
                    <a:gd name="csX6" fmla="*/ 331967 w 3977017"/>
                    <a:gd name="csY6" fmla="*/ 1991762 h 1991762"/>
                    <a:gd name="csX7" fmla="*/ 0 w 3977017"/>
                    <a:gd name="csY7" fmla="*/ 1659795 h 1991762"/>
                    <a:gd name="csX8" fmla="*/ 0 w 3977017"/>
                    <a:gd name="csY8" fmla="*/ 331967 h 1991762"/>
                    <a:gd name="csX0" fmla="*/ 0 w 3977923"/>
                    <a:gd name="csY0" fmla="*/ 331967 h 1991762"/>
                    <a:gd name="csX1" fmla="*/ 331967 w 3977923"/>
                    <a:gd name="csY1" fmla="*/ 0 h 1991762"/>
                    <a:gd name="csX2" fmla="*/ 3816500 w 3977923"/>
                    <a:gd name="csY2" fmla="*/ 0 h 1991762"/>
                    <a:gd name="csX3" fmla="*/ 3977017 w 3977923"/>
                    <a:gd name="csY3" fmla="*/ 331967 h 1991762"/>
                    <a:gd name="csX4" fmla="*/ 3967492 w 3977923"/>
                    <a:gd name="csY4" fmla="*/ 1659795 h 1991762"/>
                    <a:gd name="csX5" fmla="*/ 3635525 w 3977923"/>
                    <a:gd name="csY5" fmla="*/ 1991762 h 1991762"/>
                    <a:gd name="csX6" fmla="*/ 331967 w 3977923"/>
                    <a:gd name="csY6" fmla="*/ 1991762 h 1991762"/>
                    <a:gd name="csX7" fmla="*/ 0 w 3977923"/>
                    <a:gd name="csY7" fmla="*/ 1659795 h 1991762"/>
                    <a:gd name="csX8" fmla="*/ 0 w 3977923"/>
                    <a:gd name="csY8" fmla="*/ 331967 h 1991762"/>
                    <a:gd name="csX0" fmla="*/ 0 w 3977017"/>
                    <a:gd name="csY0" fmla="*/ 331967 h 1991762"/>
                    <a:gd name="csX1" fmla="*/ 331967 w 3977017"/>
                    <a:gd name="csY1" fmla="*/ 0 h 1991762"/>
                    <a:gd name="csX2" fmla="*/ 3633620 w 3977017"/>
                    <a:gd name="csY2" fmla="*/ 0 h 1991762"/>
                    <a:gd name="csX3" fmla="*/ 3977017 w 3977017"/>
                    <a:gd name="csY3" fmla="*/ 331967 h 1991762"/>
                    <a:gd name="csX4" fmla="*/ 3967492 w 3977017"/>
                    <a:gd name="csY4" fmla="*/ 1659795 h 1991762"/>
                    <a:gd name="csX5" fmla="*/ 3635525 w 3977017"/>
                    <a:gd name="csY5" fmla="*/ 1991762 h 1991762"/>
                    <a:gd name="csX6" fmla="*/ 331967 w 3977017"/>
                    <a:gd name="csY6" fmla="*/ 1991762 h 1991762"/>
                    <a:gd name="csX7" fmla="*/ 0 w 3977017"/>
                    <a:gd name="csY7" fmla="*/ 1659795 h 1991762"/>
                    <a:gd name="csX8" fmla="*/ 0 w 3977017"/>
                    <a:gd name="csY8" fmla="*/ 331967 h 1991762"/>
                    <a:gd name="csX0" fmla="*/ 0 w 3977017"/>
                    <a:gd name="csY0" fmla="*/ 331967 h 1991762"/>
                    <a:gd name="csX1" fmla="*/ 331967 w 3977017"/>
                    <a:gd name="csY1" fmla="*/ 0 h 1991762"/>
                    <a:gd name="csX2" fmla="*/ 3679340 w 3977017"/>
                    <a:gd name="csY2" fmla="*/ 0 h 1991762"/>
                    <a:gd name="csX3" fmla="*/ 3977017 w 3977017"/>
                    <a:gd name="csY3" fmla="*/ 331967 h 1991762"/>
                    <a:gd name="csX4" fmla="*/ 3967492 w 3977017"/>
                    <a:gd name="csY4" fmla="*/ 1659795 h 1991762"/>
                    <a:gd name="csX5" fmla="*/ 3635525 w 3977017"/>
                    <a:gd name="csY5" fmla="*/ 1991762 h 1991762"/>
                    <a:gd name="csX6" fmla="*/ 331967 w 3977017"/>
                    <a:gd name="csY6" fmla="*/ 1991762 h 1991762"/>
                    <a:gd name="csX7" fmla="*/ 0 w 3977017"/>
                    <a:gd name="csY7" fmla="*/ 1659795 h 1991762"/>
                    <a:gd name="csX8" fmla="*/ 0 w 3977017"/>
                    <a:gd name="csY8" fmla="*/ 331967 h 1991762"/>
                    <a:gd name="csX0" fmla="*/ 0 w 3977017"/>
                    <a:gd name="csY0" fmla="*/ 331967 h 1991762"/>
                    <a:gd name="csX1" fmla="*/ 331967 w 3977017"/>
                    <a:gd name="csY1" fmla="*/ 0 h 1991762"/>
                    <a:gd name="csX2" fmla="*/ 3626000 w 3977017"/>
                    <a:gd name="csY2" fmla="*/ 7620 h 1991762"/>
                    <a:gd name="csX3" fmla="*/ 3977017 w 3977017"/>
                    <a:gd name="csY3" fmla="*/ 331967 h 1991762"/>
                    <a:gd name="csX4" fmla="*/ 3967492 w 3977017"/>
                    <a:gd name="csY4" fmla="*/ 1659795 h 1991762"/>
                    <a:gd name="csX5" fmla="*/ 3635525 w 3977017"/>
                    <a:gd name="csY5" fmla="*/ 1991762 h 1991762"/>
                    <a:gd name="csX6" fmla="*/ 331967 w 3977017"/>
                    <a:gd name="csY6" fmla="*/ 1991762 h 1991762"/>
                    <a:gd name="csX7" fmla="*/ 0 w 3977017"/>
                    <a:gd name="csY7" fmla="*/ 1659795 h 1991762"/>
                    <a:gd name="csX8" fmla="*/ 0 w 3977017"/>
                    <a:gd name="csY8" fmla="*/ 331967 h 1991762"/>
                  </a:gdLst>
                  <a:ahLst/>
                  <a:cxnLst>
                    <a:cxn ang="0">
                      <a:pos x="csX0" y="csY0"/>
                    </a:cxn>
                    <a:cxn ang="0">
                      <a:pos x="csX1" y="csY1"/>
                    </a:cxn>
                    <a:cxn ang="0">
                      <a:pos x="csX2" y="csY2"/>
                    </a:cxn>
                    <a:cxn ang="0">
                      <a:pos x="csX3" y="csY3"/>
                    </a:cxn>
                    <a:cxn ang="0">
                      <a:pos x="csX4" y="csY4"/>
                    </a:cxn>
                    <a:cxn ang="0">
                      <a:pos x="csX5" y="csY5"/>
                    </a:cxn>
                    <a:cxn ang="0">
                      <a:pos x="csX6" y="csY6"/>
                    </a:cxn>
                    <a:cxn ang="0">
                      <a:pos x="csX7" y="csY7"/>
                    </a:cxn>
                    <a:cxn ang="0">
                      <a:pos x="csX8" y="csY8"/>
                    </a:cxn>
                  </a:cxnLst>
                  <a:rect l="l" t="t" r="r" b="b"/>
                  <a:pathLst>
                    <a:path w="3977017" h="1991762">
                      <a:moveTo>
                        <a:pt x="0" y="331967"/>
                      </a:moveTo>
                      <a:cubicBezTo>
                        <a:pt x="0" y="148627"/>
                        <a:pt x="148627" y="0"/>
                        <a:pt x="331967" y="0"/>
                      </a:cubicBezTo>
                      <a:lnTo>
                        <a:pt x="3626000" y="7620"/>
                      </a:lnTo>
                      <a:cubicBezTo>
                        <a:pt x="3809340" y="7620"/>
                        <a:pt x="3977017" y="148627"/>
                        <a:pt x="3977017" y="331967"/>
                      </a:cubicBezTo>
                      <a:cubicBezTo>
                        <a:pt x="3977017" y="774576"/>
                        <a:pt x="3967492" y="1217186"/>
                        <a:pt x="3967492" y="1659795"/>
                      </a:cubicBezTo>
                      <a:cubicBezTo>
                        <a:pt x="3967492" y="1843135"/>
                        <a:pt x="3818865" y="1991762"/>
                        <a:pt x="3635525" y="1991762"/>
                      </a:cubicBezTo>
                      <a:lnTo>
                        <a:pt x="331967" y="1991762"/>
                      </a:lnTo>
                      <a:cubicBezTo>
                        <a:pt x="148627" y="1991762"/>
                        <a:pt x="0" y="1843135"/>
                        <a:pt x="0" y="1659795"/>
                      </a:cubicBezTo>
                      <a:lnTo>
                        <a:pt x="0" y="331967"/>
                      </a:lnTo>
                      <a:close/>
                    </a:path>
                  </a:pathLst>
                </a:custGeom>
                <a:solidFill>
                  <a:srgbClr val="358F8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s-ES" dirty="0"/>
                    <a:t>     </a:t>
                  </a:r>
                  <a:endParaRPr lang="es-VE" dirty="0"/>
                </a:p>
              </p:txBody>
            </p:sp>
            <p:sp>
              <p:nvSpPr>
                <p:cNvPr id="24" name="Rectángulo: esquinas redondeadas 23">
                  <a:extLst>
                    <a:ext uri="{FF2B5EF4-FFF2-40B4-BE49-F238E27FC236}">
                      <a16:creationId xmlns:a16="http://schemas.microsoft.com/office/drawing/2014/main" id="{C8E248F3-96B2-9DFA-A6FE-286E4564E53F}"/>
                    </a:ext>
                  </a:extLst>
                </p:cNvPr>
                <p:cNvSpPr/>
                <p:nvPr/>
              </p:nvSpPr>
              <p:spPr>
                <a:xfrm>
                  <a:off x="-2829774" y="2744001"/>
                  <a:ext cx="5448300" cy="1476375"/>
                </a:xfrm>
                <a:prstGeom prst="roundRect">
                  <a:avLst/>
                </a:prstGeom>
                <a:solidFill>
                  <a:srgbClr val="67B99A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VE"/>
                </a:p>
              </p:txBody>
            </p:sp>
          </p:grpSp>
        </p:grpSp>
      </p:grpSp>
      <p:grpSp>
        <p:nvGrpSpPr>
          <p:cNvPr id="2" name="Grupo 1">
            <a:extLst>
              <a:ext uri="{FF2B5EF4-FFF2-40B4-BE49-F238E27FC236}">
                <a16:creationId xmlns:a16="http://schemas.microsoft.com/office/drawing/2014/main" id="{F1E66CDD-56C0-EAC3-E4E9-7D37C4C49140}"/>
              </a:ext>
            </a:extLst>
          </p:cNvPr>
          <p:cNvGrpSpPr/>
          <p:nvPr/>
        </p:nvGrpSpPr>
        <p:grpSpPr>
          <a:xfrm>
            <a:off x="12850235" y="5019199"/>
            <a:ext cx="3593338" cy="3677601"/>
            <a:chOff x="4402921" y="1606042"/>
            <a:chExt cx="3593338" cy="3677601"/>
          </a:xfrm>
        </p:grpSpPr>
        <p:sp>
          <p:nvSpPr>
            <p:cNvPr id="4" name="Elipse 3">
              <a:extLst>
                <a:ext uri="{FF2B5EF4-FFF2-40B4-BE49-F238E27FC236}">
                  <a16:creationId xmlns:a16="http://schemas.microsoft.com/office/drawing/2014/main" id="{7F5EE0EA-A5DC-3626-FD57-F983F9D95D7E}"/>
                </a:ext>
              </a:extLst>
            </p:cNvPr>
            <p:cNvSpPr/>
            <p:nvPr/>
          </p:nvSpPr>
          <p:spPr>
            <a:xfrm>
              <a:off x="4402921" y="1606042"/>
              <a:ext cx="3593338" cy="3677601"/>
            </a:xfrm>
            <a:prstGeom prst="ellipse">
              <a:avLst/>
            </a:prstGeom>
            <a:solidFill>
              <a:srgbClr val="036666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pic>
          <p:nvPicPr>
            <p:cNvPr id="7" name="Imagen 6">
              <a:extLst>
                <a:ext uri="{FF2B5EF4-FFF2-40B4-BE49-F238E27FC236}">
                  <a16:creationId xmlns:a16="http://schemas.microsoft.com/office/drawing/2014/main" id="{504ADC7F-F707-3FD7-CA9D-0E8B3D6E14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0333" y="1768220"/>
              <a:ext cx="3398514" cy="33985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524203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9866D5-7017-3EF0-64AE-D4A22D67F0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60492430-BC07-1B19-9D90-F3E25F82C92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366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A1313434-7EC5-05BE-D56A-29E9341912F0}"/>
              </a:ext>
            </a:extLst>
          </p:cNvPr>
          <p:cNvSpPr/>
          <p:nvPr/>
        </p:nvSpPr>
        <p:spPr>
          <a:xfrm>
            <a:off x="168442" y="192505"/>
            <a:ext cx="11863137" cy="6472990"/>
          </a:xfrm>
          <a:prstGeom prst="rect">
            <a:avLst/>
          </a:prstGeom>
          <a:solidFill>
            <a:srgbClr val="14746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grpSp>
        <p:nvGrpSpPr>
          <p:cNvPr id="14" name="Grupo 13">
            <a:extLst>
              <a:ext uri="{FF2B5EF4-FFF2-40B4-BE49-F238E27FC236}">
                <a16:creationId xmlns:a16="http://schemas.microsoft.com/office/drawing/2014/main" id="{37B2DF07-D58F-5F55-DE4B-1D63505A1CB1}"/>
              </a:ext>
            </a:extLst>
          </p:cNvPr>
          <p:cNvGrpSpPr/>
          <p:nvPr/>
        </p:nvGrpSpPr>
        <p:grpSpPr>
          <a:xfrm>
            <a:off x="-5267827" y="-2803358"/>
            <a:ext cx="5267827" cy="2803358"/>
            <a:chOff x="445168" y="433137"/>
            <a:chExt cx="5267827" cy="2803358"/>
          </a:xfrm>
        </p:grpSpPr>
        <p:sp>
          <p:nvSpPr>
            <p:cNvPr id="10" name="Rectángulo: esquinas redondeadas 9">
              <a:extLst>
                <a:ext uri="{FF2B5EF4-FFF2-40B4-BE49-F238E27FC236}">
                  <a16:creationId xmlns:a16="http://schemas.microsoft.com/office/drawing/2014/main" id="{7708A9BA-2B95-2527-5DB6-7561B268E961}"/>
                </a:ext>
              </a:extLst>
            </p:cNvPr>
            <p:cNvSpPr/>
            <p:nvPr/>
          </p:nvSpPr>
          <p:spPr>
            <a:xfrm>
              <a:off x="587542" y="561474"/>
              <a:ext cx="5125453" cy="2675021"/>
            </a:xfrm>
            <a:prstGeom prst="roundRect">
              <a:avLst/>
            </a:prstGeom>
            <a:solidFill>
              <a:srgbClr val="036666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6" name="Rectángulo: esquinas redondeadas 5">
              <a:extLst>
                <a:ext uri="{FF2B5EF4-FFF2-40B4-BE49-F238E27FC236}">
                  <a16:creationId xmlns:a16="http://schemas.microsoft.com/office/drawing/2014/main" id="{4D82C62B-7FA6-3A9C-4B59-03FDC2E6D034}"/>
                </a:ext>
              </a:extLst>
            </p:cNvPr>
            <p:cNvSpPr/>
            <p:nvPr/>
          </p:nvSpPr>
          <p:spPr>
            <a:xfrm>
              <a:off x="445168" y="433137"/>
              <a:ext cx="5125453" cy="2675021"/>
            </a:xfrm>
            <a:prstGeom prst="roundRect">
              <a:avLst/>
            </a:prstGeom>
            <a:solidFill>
              <a:srgbClr val="78C6A3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</p:grpSp>
      <p:grpSp>
        <p:nvGrpSpPr>
          <p:cNvPr id="15" name="Grupo 14">
            <a:extLst>
              <a:ext uri="{FF2B5EF4-FFF2-40B4-BE49-F238E27FC236}">
                <a16:creationId xmlns:a16="http://schemas.microsoft.com/office/drawing/2014/main" id="{FA3A0C7C-9579-F937-C094-CF799C99D578}"/>
              </a:ext>
            </a:extLst>
          </p:cNvPr>
          <p:cNvGrpSpPr/>
          <p:nvPr/>
        </p:nvGrpSpPr>
        <p:grpSpPr>
          <a:xfrm>
            <a:off x="12192000" y="-2803358"/>
            <a:ext cx="5267826" cy="2763253"/>
            <a:chOff x="6479005" y="473242"/>
            <a:chExt cx="5267826" cy="2763253"/>
          </a:xfrm>
        </p:grpSpPr>
        <p:sp>
          <p:nvSpPr>
            <p:cNvPr id="11" name="Rectángulo: esquinas redondeadas 10">
              <a:extLst>
                <a:ext uri="{FF2B5EF4-FFF2-40B4-BE49-F238E27FC236}">
                  <a16:creationId xmlns:a16="http://schemas.microsoft.com/office/drawing/2014/main" id="{8DCD46E4-FFD5-D22A-606B-04DDE35FADD4}"/>
                </a:ext>
              </a:extLst>
            </p:cNvPr>
            <p:cNvSpPr/>
            <p:nvPr/>
          </p:nvSpPr>
          <p:spPr>
            <a:xfrm>
              <a:off x="6479005" y="561474"/>
              <a:ext cx="5125453" cy="2675021"/>
            </a:xfrm>
            <a:prstGeom prst="roundRect">
              <a:avLst/>
            </a:prstGeom>
            <a:solidFill>
              <a:srgbClr val="036666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7" name="Rectángulo: esquinas redondeadas 6">
              <a:extLst>
                <a:ext uri="{FF2B5EF4-FFF2-40B4-BE49-F238E27FC236}">
                  <a16:creationId xmlns:a16="http://schemas.microsoft.com/office/drawing/2014/main" id="{0DEB2D5B-B7CA-21AE-FE76-C39DC7633CB0}"/>
                </a:ext>
              </a:extLst>
            </p:cNvPr>
            <p:cNvSpPr/>
            <p:nvPr/>
          </p:nvSpPr>
          <p:spPr>
            <a:xfrm>
              <a:off x="6621378" y="473242"/>
              <a:ext cx="5125453" cy="2634916"/>
            </a:xfrm>
            <a:prstGeom prst="roundRect">
              <a:avLst/>
            </a:prstGeom>
            <a:solidFill>
              <a:srgbClr val="78C6A3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</p:grpSp>
      <p:grpSp>
        <p:nvGrpSpPr>
          <p:cNvPr id="16" name="Grupo 15">
            <a:extLst>
              <a:ext uri="{FF2B5EF4-FFF2-40B4-BE49-F238E27FC236}">
                <a16:creationId xmlns:a16="http://schemas.microsoft.com/office/drawing/2014/main" id="{34E07CEB-1BB1-8FB8-B782-782A6A95DAC6}"/>
              </a:ext>
            </a:extLst>
          </p:cNvPr>
          <p:cNvGrpSpPr/>
          <p:nvPr/>
        </p:nvGrpSpPr>
        <p:grpSpPr>
          <a:xfrm>
            <a:off x="-5410200" y="6909619"/>
            <a:ext cx="5267826" cy="2803358"/>
            <a:chOff x="445168" y="3429000"/>
            <a:chExt cx="5267826" cy="2803358"/>
          </a:xfrm>
        </p:grpSpPr>
        <p:sp>
          <p:nvSpPr>
            <p:cNvPr id="12" name="Rectángulo: esquinas redondeadas 11">
              <a:extLst>
                <a:ext uri="{FF2B5EF4-FFF2-40B4-BE49-F238E27FC236}">
                  <a16:creationId xmlns:a16="http://schemas.microsoft.com/office/drawing/2014/main" id="{6F136505-054A-EA31-1155-95CA3AC7347C}"/>
                </a:ext>
              </a:extLst>
            </p:cNvPr>
            <p:cNvSpPr/>
            <p:nvPr/>
          </p:nvSpPr>
          <p:spPr>
            <a:xfrm>
              <a:off x="587541" y="3557337"/>
              <a:ext cx="5125453" cy="2675021"/>
            </a:xfrm>
            <a:prstGeom prst="roundRect">
              <a:avLst/>
            </a:prstGeom>
            <a:solidFill>
              <a:srgbClr val="036666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8" name="Rectángulo: esquinas redondeadas 7">
              <a:extLst>
                <a:ext uri="{FF2B5EF4-FFF2-40B4-BE49-F238E27FC236}">
                  <a16:creationId xmlns:a16="http://schemas.microsoft.com/office/drawing/2014/main" id="{59331BCC-776A-97D7-4126-3D43D91A87CB}"/>
                </a:ext>
              </a:extLst>
            </p:cNvPr>
            <p:cNvSpPr/>
            <p:nvPr/>
          </p:nvSpPr>
          <p:spPr>
            <a:xfrm>
              <a:off x="445168" y="3429000"/>
              <a:ext cx="5125453" cy="2675021"/>
            </a:xfrm>
            <a:prstGeom prst="roundRect">
              <a:avLst/>
            </a:prstGeom>
            <a:solidFill>
              <a:srgbClr val="78C6A3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</p:grpSp>
      <p:grpSp>
        <p:nvGrpSpPr>
          <p:cNvPr id="21" name="Grupo 20">
            <a:extLst>
              <a:ext uri="{FF2B5EF4-FFF2-40B4-BE49-F238E27FC236}">
                <a16:creationId xmlns:a16="http://schemas.microsoft.com/office/drawing/2014/main" id="{FB3EB2C0-E325-71B7-0877-4A32630DCB87}"/>
              </a:ext>
            </a:extLst>
          </p:cNvPr>
          <p:cNvGrpSpPr/>
          <p:nvPr/>
        </p:nvGrpSpPr>
        <p:grpSpPr>
          <a:xfrm>
            <a:off x="1047750" y="1945105"/>
            <a:ext cx="10277475" cy="3105151"/>
            <a:chOff x="1047750" y="1945105"/>
            <a:chExt cx="10277475" cy="3105151"/>
          </a:xfrm>
        </p:grpSpPr>
        <p:sp>
          <p:nvSpPr>
            <p:cNvPr id="19" name="Rectángulo: esquinas redondeadas 18">
              <a:extLst>
                <a:ext uri="{FF2B5EF4-FFF2-40B4-BE49-F238E27FC236}">
                  <a16:creationId xmlns:a16="http://schemas.microsoft.com/office/drawing/2014/main" id="{E1D302E2-D5A4-DF3F-97D1-C5A4B23FF992}"/>
                </a:ext>
              </a:extLst>
            </p:cNvPr>
            <p:cNvSpPr/>
            <p:nvPr/>
          </p:nvSpPr>
          <p:spPr>
            <a:xfrm>
              <a:off x="1266825" y="2154656"/>
              <a:ext cx="10058400" cy="2895600"/>
            </a:xfrm>
            <a:prstGeom prst="roundRect">
              <a:avLst/>
            </a:prstGeom>
            <a:solidFill>
              <a:srgbClr val="036666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grpSp>
          <p:nvGrpSpPr>
            <p:cNvPr id="20" name="Grupo 19">
              <a:extLst>
                <a:ext uri="{FF2B5EF4-FFF2-40B4-BE49-F238E27FC236}">
                  <a16:creationId xmlns:a16="http://schemas.microsoft.com/office/drawing/2014/main" id="{87B8016D-3FAC-FAC3-3458-E0312589919C}"/>
                </a:ext>
              </a:extLst>
            </p:cNvPr>
            <p:cNvGrpSpPr/>
            <p:nvPr/>
          </p:nvGrpSpPr>
          <p:grpSpPr>
            <a:xfrm>
              <a:off x="1047750" y="1945105"/>
              <a:ext cx="10058400" cy="2895600"/>
              <a:chOff x="1047750" y="1945105"/>
              <a:chExt cx="10058400" cy="2895600"/>
            </a:xfrm>
          </p:grpSpPr>
          <p:sp>
            <p:nvSpPr>
              <p:cNvPr id="2" name="Rectángulo: esquinas redondeadas 1">
                <a:extLst>
                  <a:ext uri="{FF2B5EF4-FFF2-40B4-BE49-F238E27FC236}">
                    <a16:creationId xmlns:a16="http://schemas.microsoft.com/office/drawing/2014/main" id="{A1E60096-CD5B-9E15-32ED-D3EA59AEE81D}"/>
                  </a:ext>
                </a:extLst>
              </p:cNvPr>
              <p:cNvSpPr/>
              <p:nvPr/>
            </p:nvSpPr>
            <p:spPr>
              <a:xfrm>
                <a:off x="1047750" y="1945105"/>
                <a:ext cx="10058400" cy="2895600"/>
              </a:xfrm>
              <a:prstGeom prst="roundRect">
                <a:avLst/>
              </a:prstGeom>
              <a:solidFill>
                <a:srgbClr val="78C6A3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VE"/>
              </a:p>
            </p:txBody>
          </p:sp>
          <p:sp>
            <p:nvSpPr>
              <p:cNvPr id="18" name="CuadroTexto 17">
                <a:extLst>
                  <a:ext uri="{FF2B5EF4-FFF2-40B4-BE49-F238E27FC236}">
                    <a16:creationId xmlns:a16="http://schemas.microsoft.com/office/drawing/2014/main" id="{FBCFD449-7BD2-F2A1-A22F-6F1E62A61144}"/>
                  </a:ext>
                </a:extLst>
              </p:cNvPr>
              <p:cNvSpPr txBox="1"/>
              <p:nvPr/>
            </p:nvSpPr>
            <p:spPr>
              <a:xfrm>
                <a:off x="1828800" y="2608075"/>
                <a:ext cx="8629650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sz="4800" dirty="0">
                    <a:latin typeface="Cascadia Code SemiBold" panose="020B0609020000020004" pitchFamily="49" charset="0"/>
                    <a:cs typeface="Cascadia Code SemiBold" panose="020B0609020000020004" pitchFamily="49" charset="0"/>
                  </a:rPr>
                  <a:t>PLAN DE DESARROLLO TRIMESTRAL</a:t>
                </a:r>
                <a:endParaRPr lang="es-VE" sz="4800" dirty="0">
                  <a:latin typeface="Cascadia Code SemiBold" panose="020B0609020000020004" pitchFamily="49" charset="0"/>
                  <a:cs typeface="Cascadia Code SemiBold" panose="020B0609020000020004" pitchFamily="49" charset="0"/>
                </a:endParaRPr>
              </a:p>
            </p:txBody>
          </p:sp>
        </p:grpSp>
      </p:grpSp>
      <p:grpSp>
        <p:nvGrpSpPr>
          <p:cNvPr id="22" name="Grupo 21">
            <a:extLst>
              <a:ext uri="{FF2B5EF4-FFF2-40B4-BE49-F238E27FC236}">
                <a16:creationId xmlns:a16="http://schemas.microsoft.com/office/drawing/2014/main" id="{13DA986F-AAD2-9125-8073-A2A7F42CA9B3}"/>
              </a:ext>
            </a:extLst>
          </p:cNvPr>
          <p:cNvGrpSpPr/>
          <p:nvPr/>
        </p:nvGrpSpPr>
        <p:grpSpPr>
          <a:xfrm>
            <a:off x="12334373" y="6949724"/>
            <a:ext cx="5307747" cy="2763253"/>
            <a:chOff x="6479005" y="473242"/>
            <a:chExt cx="5267826" cy="2763253"/>
          </a:xfrm>
        </p:grpSpPr>
        <p:sp>
          <p:nvSpPr>
            <p:cNvPr id="23" name="Rectángulo: esquinas redondeadas 22">
              <a:extLst>
                <a:ext uri="{FF2B5EF4-FFF2-40B4-BE49-F238E27FC236}">
                  <a16:creationId xmlns:a16="http://schemas.microsoft.com/office/drawing/2014/main" id="{71455687-0F20-5D14-7DF5-470E0D5E9275}"/>
                </a:ext>
              </a:extLst>
            </p:cNvPr>
            <p:cNvSpPr/>
            <p:nvPr/>
          </p:nvSpPr>
          <p:spPr>
            <a:xfrm>
              <a:off x="6479005" y="561474"/>
              <a:ext cx="5125453" cy="2675021"/>
            </a:xfrm>
            <a:prstGeom prst="roundRect">
              <a:avLst/>
            </a:prstGeom>
            <a:solidFill>
              <a:srgbClr val="036666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24" name="Rectángulo: esquinas redondeadas 23">
              <a:extLst>
                <a:ext uri="{FF2B5EF4-FFF2-40B4-BE49-F238E27FC236}">
                  <a16:creationId xmlns:a16="http://schemas.microsoft.com/office/drawing/2014/main" id="{C5264555-1BA2-C85F-DA40-A4C1A78A1807}"/>
                </a:ext>
              </a:extLst>
            </p:cNvPr>
            <p:cNvSpPr/>
            <p:nvPr/>
          </p:nvSpPr>
          <p:spPr>
            <a:xfrm>
              <a:off x="6621378" y="473242"/>
              <a:ext cx="5125453" cy="2634916"/>
            </a:xfrm>
            <a:prstGeom prst="roundRect">
              <a:avLst/>
            </a:prstGeom>
            <a:solidFill>
              <a:srgbClr val="78C6A3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</p:grpSp>
    </p:spTree>
    <p:extLst>
      <p:ext uri="{BB962C8B-B14F-4D97-AF65-F5344CB8AC3E}">
        <p14:creationId xmlns:p14="http://schemas.microsoft.com/office/powerpoint/2010/main" val="322810946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81C0BCB2-42CB-03C1-AE25-1A929DF3EDB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366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FE028868-0FC6-903F-4F73-94F5FAC3C1EA}"/>
              </a:ext>
            </a:extLst>
          </p:cNvPr>
          <p:cNvSpPr/>
          <p:nvPr/>
        </p:nvSpPr>
        <p:spPr>
          <a:xfrm>
            <a:off x="168442" y="192505"/>
            <a:ext cx="11863137" cy="6472990"/>
          </a:xfrm>
          <a:prstGeom prst="rect">
            <a:avLst/>
          </a:prstGeom>
          <a:solidFill>
            <a:srgbClr val="14746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grpSp>
        <p:nvGrpSpPr>
          <p:cNvPr id="14" name="Grupo 13">
            <a:extLst>
              <a:ext uri="{FF2B5EF4-FFF2-40B4-BE49-F238E27FC236}">
                <a16:creationId xmlns:a16="http://schemas.microsoft.com/office/drawing/2014/main" id="{A37BA656-76B8-A021-7186-4754C58FA3B3}"/>
              </a:ext>
            </a:extLst>
          </p:cNvPr>
          <p:cNvGrpSpPr/>
          <p:nvPr/>
        </p:nvGrpSpPr>
        <p:grpSpPr>
          <a:xfrm>
            <a:off x="445168" y="433137"/>
            <a:ext cx="5455185" cy="2803358"/>
            <a:chOff x="445168" y="433137"/>
            <a:chExt cx="5267827" cy="2803358"/>
          </a:xfrm>
        </p:grpSpPr>
        <p:sp>
          <p:nvSpPr>
            <p:cNvPr id="10" name="Rectángulo: esquinas redondeadas 9">
              <a:extLst>
                <a:ext uri="{FF2B5EF4-FFF2-40B4-BE49-F238E27FC236}">
                  <a16:creationId xmlns:a16="http://schemas.microsoft.com/office/drawing/2014/main" id="{578DF918-204D-A703-1B02-1C2DBAC20060}"/>
                </a:ext>
              </a:extLst>
            </p:cNvPr>
            <p:cNvSpPr/>
            <p:nvPr/>
          </p:nvSpPr>
          <p:spPr>
            <a:xfrm>
              <a:off x="587542" y="561474"/>
              <a:ext cx="5125453" cy="2675021"/>
            </a:xfrm>
            <a:prstGeom prst="roundRect">
              <a:avLst/>
            </a:prstGeom>
            <a:solidFill>
              <a:srgbClr val="036666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6" name="Rectángulo: esquinas redondeadas 5">
              <a:extLst>
                <a:ext uri="{FF2B5EF4-FFF2-40B4-BE49-F238E27FC236}">
                  <a16:creationId xmlns:a16="http://schemas.microsoft.com/office/drawing/2014/main" id="{3D6E77A7-EC32-4322-A27D-0337318863F1}"/>
                </a:ext>
              </a:extLst>
            </p:cNvPr>
            <p:cNvSpPr/>
            <p:nvPr/>
          </p:nvSpPr>
          <p:spPr>
            <a:xfrm>
              <a:off x="445168" y="433137"/>
              <a:ext cx="5125453" cy="2675021"/>
            </a:xfrm>
            <a:prstGeom prst="roundRect">
              <a:avLst/>
            </a:prstGeom>
            <a:solidFill>
              <a:srgbClr val="78C6A3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</p:grpSp>
      <p:grpSp>
        <p:nvGrpSpPr>
          <p:cNvPr id="15" name="Grupo 14">
            <a:extLst>
              <a:ext uri="{FF2B5EF4-FFF2-40B4-BE49-F238E27FC236}">
                <a16:creationId xmlns:a16="http://schemas.microsoft.com/office/drawing/2014/main" id="{93BF12C4-C84C-C89A-BE2D-5DCBD23E96EB}"/>
              </a:ext>
            </a:extLst>
          </p:cNvPr>
          <p:cNvGrpSpPr/>
          <p:nvPr/>
        </p:nvGrpSpPr>
        <p:grpSpPr>
          <a:xfrm>
            <a:off x="6439084" y="473242"/>
            <a:ext cx="5307747" cy="2763253"/>
            <a:chOff x="6479005" y="473242"/>
            <a:chExt cx="5267826" cy="2763253"/>
          </a:xfrm>
        </p:grpSpPr>
        <p:sp>
          <p:nvSpPr>
            <p:cNvPr id="11" name="Rectángulo: esquinas redondeadas 10">
              <a:extLst>
                <a:ext uri="{FF2B5EF4-FFF2-40B4-BE49-F238E27FC236}">
                  <a16:creationId xmlns:a16="http://schemas.microsoft.com/office/drawing/2014/main" id="{8F555148-A08C-4B2A-1C04-4AF344751259}"/>
                </a:ext>
              </a:extLst>
            </p:cNvPr>
            <p:cNvSpPr/>
            <p:nvPr/>
          </p:nvSpPr>
          <p:spPr>
            <a:xfrm>
              <a:off x="6479005" y="561474"/>
              <a:ext cx="5125453" cy="2675021"/>
            </a:xfrm>
            <a:prstGeom prst="roundRect">
              <a:avLst/>
            </a:prstGeom>
            <a:solidFill>
              <a:srgbClr val="036666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7" name="Rectángulo: esquinas redondeadas 6">
              <a:extLst>
                <a:ext uri="{FF2B5EF4-FFF2-40B4-BE49-F238E27FC236}">
                  <a16:creationId xmlns:a16="http://schemas.microsoft.com/office/drawing/2014/main" id="{4165D571-EF10-7BB6-6B9F-C3FFEE88C4FC}"/>
                </a:ext>
              </a:extLst>
            </p:cNvPr>
            <p:cNvSpPr/>
            <p:nvPr/>
          </p:nvSpPr>
          <p:spPr>
            <a:xfrm>
              <a:off x="6621378" y="473242"/>
              <a:ext cx="5125453" cy="2634916"/>
            </a:xfrm>
            <a:prstGeom prst="roundRect">
              <a:avLst/>
            </a:prstGeom>
            <a:solidFill>
              <a:srgbClr val="78C6A3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</p:grpSp>
      <p:grpSp>
        <p:nvGrpSpPr>
          <p:cNvPr id="16" name="Grupo 15">
            <a:extLst>
              <a:ext uri="{FF2B5EF4-FFF2-40B4-BE49-F238E27FC236}">
                <a16:creationId xmlns:a16="http://schemas.microsoft.com/office/drawing/2014/main" id="{68DC6119-7B06-04F1-D5BC-85FC87E998CD}"/>
              </a:ext>
            </a:extLst>
          </p:cNvPr>
          <p:cNvGrpSpPr/>
          <p:nvPr/>
        </p:nvGrpSpPr>
        <p:grpSpPr>
          <a:xfrm>
            <a:off x="445168" y="3493168"/>
            <a:ext cx="5455186" cy="2803358"/>
            <a:chOff x="445168" y="3429000"/>
            <a:chExt cx="5267826" cy="2803358"/>
          </a:xfrm>
        </p:grpSpPr>
        <p:sp>
          <p:nvSpPr>
            <p:cNvPr id="12" name="Rectángulo: esquinas redondeadas 11">
              <a:extLst>
                <a:ext uri="{FF2B5EF4-FFF2-40B4-BE49-F238E27FC236}">
                  <a16:creationId xmlns:a16="http://schemas.microsoft.com/office/drawing/2014/main" id="{CCC8C6ED-F9CD-47E6-5C9D-CDB5BB208EBF}"/>
                </a:ext>
              </a:extLst>
            </p:cNvPr>
            <p:cNvSpPr/>
            <p:nvPr/>
          </p:nvSpPr>
          <p:spPr>
            <a:xfrm>
              <a:off x="587541" y="3557337"/>
              <a:ext cx="5125453" cy="2675021"/>
            </a:xfrm>
            <a:prstGeom prst="roundRect">
              <a:avLst/>
            </a:prstGeom>
            <a:solidFill>
              <a:srgbClr val="036666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8" name="Rectángulo: esquinas redondeadas 7">
              <a:extLst>
                <a:ext uri="{FF2B5EF4-FFF2-40B4-BE49-F238E27FC236}">
                  <a16:creationId xmlns:a16="http://schemas.microsoft.com/office/drawing/2014/main" id="{93D86D42-BE83-E095-D519-88D276EAB289}"/>
                </a:ext>
              </a:extLst>
            </p:cNvPr>
            <p:cNvSpPr/>
            <p:nvPr/>
          </p:nvSpPr>
          <p:spPr>
            <a:xfrm>
              <a:off x="445168" y="3429000"/>
              <a:ext cx="5125453" cy="2675021"/>
            </a:xfrm>
            <a:prstGeom prst="roundRect">
              <a:avLst/>
            </a:prstGeom>
            <a:solidFill>
              <a:srgbClr val="78C6A3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</p:grpSp>
      <p:grpSp>
        <p:nvGrpSpPr>
          <p:cNvPr id="28" name="Grupo 27">
            <a:extLst>
              <a:ext uri="{FF2B5EF4-FFF2-40B4-BE49-F238E27FC236}">
                <a16:creationId xmlns:a16="http://schemas.microsoft.com/office/drawing/2014/main" id="{E3BB018B-B733-A207-8872-C4B6FBFAFAB0}"/>
              </a:ext>
            </a:extLst>
          </p:cNvPr>
          <p:cNvGrpSpPr/>
          <p:nvPr/>
        </p:nvGrpSpPr>
        <p:grpSpPr>
          <a:xfrm>
            <a:off x="6439084" y="3533273"/>
            <a:ext cx="5307747" cy="2763253"/>
            <a:chOff x="6479005" y="473242"/>
            <a:chExt cx="5267826" cy="2763253"/>
          </a:xfrm>
        </p:grpSpPr>
        <p:sp>
          <p:nvSpPr>
            <p:cNvPr id="29" name="Rectángulo: esquinas redondeadas 28">
              <a:extLst>
                <a:ext uri="{FF2B5EF4-FFF2-40B4-BE49-F238E27FC236}">
                  <a16:creationId xmlns:a16="http://schemas.microsoft.com/office/drawing/2014/main" id="{7FDB7465-33FD-E163-3617-8992629CA825}"/>
                </a:ext>
              </a:extLst>
            </p:cNvPr>
            <p:cNvSpPr/>
            <p:nvPr/>
          </p:nvSpPr>
          <p:spPr>
            <a:xfrm>
              <a:off x="6479005" y="561474"/>
              <a:ext cx="5125453" cy="2675021"/>
            </a:xfrm>
            <a:prstGeom prst="roundRect">
              <a:avLst/>
            </a:prstGeom>
            <a:solidFill>
              <a:srgbClr val="036666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30" name="Rectángulo: esquinas redondeadas 29">
              <a:extLst>
                <a:ext uri="{FF2B5EF4-FFF2-40B4-BE49-F238E27FC236}">
                  <a16:creationId xmlns:a16="http://schemas.microsoft.com/office/drawing/2014/main" id="{2A311AB6-19FC-67E9-500A-636C4B39F0CB}"/>
                </a:ext>
              </a:extLst>
            </p:cNvPr>
            <p:cNvSpPr/>
            <p:nvPr/>
          </p:nvSpPr>
          <p:spPr>
            <a:xfrm>
              <a:off x="6621378" y="473242"/>
              <a:ext cx="5125453" cy="2634916"/>
            </a:xfrm>
            <a:prstGeom prst="roundRect">
              <a:avLst/>
            </a:prstGeom>
            <a:solidFill>
              <a:srgbClr val="78C6A3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</p:grpSp>
      <p:grpSp>
        <p:nvGrpSpPr>
          <p:cNvPr id="35" name="Grupo 34">
            <a:extLst>
              <a:ext uri="{FF2B5EF4-FFF2-40B4-BE49-F238E27FC236}">
                <a16:creationId xmlns:a16="http://schemas.microsoft.com/office/drawing/2014/main" id="{7E103C14-A06E-C679-F1D4-3F8C919FDB31}"/>
              </a:ext>
            </a:extLst>
          </p:cNvPr>
          <p:cNvGrpSpPr/>
          <p:nvPr/>
        </p:nvGrpSpPr>
        <p:grpSpPr>
          <a:xfrm>
            <a:off x="666750" y="561474"/>
            <a:ext cx="10932645" cy="3581650"/>
            <a:chOff x="666750" y="561474"/>
            <a:chExt cx="10932645" cy="3581650"/>
          </a:xfrm>
        </p:grpSpPr>
        <p:sp>
          <p:nvSpPr>
            <p:cNvPr id="31" name="Rectángulo: esquinas redondeadas 30">
              <a:extLst>
                <a:ext uri="{FF2B5EF4-FFF2-40B4-BE49-F238E27FC236}">
                  <a16:creationId xmlns:a16="http://schemas.microsoft.com/office/drawing/2014/main" id="{F493D66C-499A-C5B2-4328-ECD3D54B09A1}"/>
                </a:ext>
              </a:extLst>
            </p:cNvPr>
            <p:cNvSpPr/>
            <p:nvPr/>
          </p:nvSpPr>
          <p:spPr>
            <a:xfrm>
              <a:off x="666750" y="561474"/>
              <a:ext cx="4810125" cy="476751"/>
            </a:xfrm>
            <a:prstGeom prst="roundRect">
              <a:avLst/>
            </a:prstGeom>
            <a:solidFill>
              <a:srgbClr val="99E2B4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32" name="Rectángulo: esquinas redondeadas 31">
              <a:extLst>
                <a:ext uri="{FF2B5EF4-FFF2-40B4-BE49-F238E27FC236}">
                  <a16:creationId xmlns:a16="http://schemas.microsoft.com/office/drawing/2014/main" id="{D7839BB9-4536-92B3-08F0-C0A6CF2F792A}"/>
                </a:ext>
              </a:extLst>
            </p:cNvPr>
            <p:cNvSpPr/>
            <p:nvPr/>
          </p:nvSpPr>
          <p:spPr>
            <a:xfrm>
              <a:off x="6848475" y="561474"/>
              <a:ext cx="4676775" cy="476751"/>
            </a:xfrm>
            <a:prstGeom prst="roundRect">
              <a:avLst/>
            </a:prstGeom>
            <a:solidFill>
              <a:srgbClr val="99E2B4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33" name="Rectángulo: esquinas redondeadas 32">
              <a:extLst>
                <a:ext uri="{FF2B5EF4-FFF2-40B4-BE49-F238E27FC236}">
                  <a16:creationId xmlns:a16="http://schemas.microsoft.com/office/drawing/2014/main" id="{553BFCCD-CFDA-E0D2-6F10-C85971345484}"/>
                </a:ext>
              </a:extLst>
            </p:cNvPr>
            <p:cNvSpPr/>
            <p:nvPr/>
          </p:nvSpPr>
          <p:spPr>
            <a:xfrm>
              <a:off x="666750" y="3666373"/>
              <a:ext cx="4810125" cy="476751"/>
            </a:xfrm>
            <a:prstGeom prst="roundRect">
              <a:avLst/>
            </a:prstGeom>
            <a:solidFill>
              <a:srgbClr val="99E2B4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34" name="Rectángulo: esquinas redondeadas 33">
              <a:extLst>
                <a:ext uri="{FF2B5EF4-FFF2-40B4-BE49-F238E27FC236}">
                  <a16:creationId xmlns:a16="http://schemas.microsoft.com/office/drawing/2014/main" id="{9DA3A1F5-F7C5-64C5-A2B6-35CDCDF70571}"/>
                </a:ext>
              </a:extLst>
            </p:cNvPr>
            <p:cNvSpPr/>
            <p:nvPr/>
          </p:nvSpPr>
          <p:spPr>
            <a:xfrm>
              <a:off x="6789270" y="3666373"/>
              <a:ext cx="4810125" cy="476751"/>
            </a:xfrm>
            <a:prstGeom prst="roundRect">
              <a:avLst/>
            </a:prstGeom>
            <a:solidFill>
              <a:srgbClr val="99E2B4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</p:grpSp>
      <p:pic>
        <p:nvPicPr>
          <p:cNvPr id="20" name="Imagen 19">
            <a:extLst>
              <a:ext uri="{FF2B5EF4-FFF2-40B4-BE49-F238E27FC236}">
                <a16:creationId xmlns:a16="http://schemas.microsoft.com/office/drawing/2014/main" id="{E9227447-FD8B-B09A-EA56-31F3F37FE6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intStrok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1852" y="4011942"/>
            <a:ext cx="1749936" cy="2333248"/>
          </a:xfrm>
          <a:prstGeom prst="rect">
            <a:avLst/>
          </a:prstGeom>
        </p:spPr>
      </p:pic>
      <p:sp>
        <p:nvSpPr>
          <p:cNvPr id="36" name="CuadroTexto 35">
            <a:extLst>
              <a:ext uri="{FF2B5EF4-FFF2-40B4-BE49-F238E27FC236}">
                <a16:creationId xmlns:a16="http://schemas.microsoft.com/office/drawing/2014/main" id="{03EBA190-25F6-3F7C-D2C2-78F442A5CFB6}"/>
              </a:ext>
            </a:extLst>
          </p:cNvPr>
          <p:cNvSpPr txBox="1"/>
          <p:nvPr/>
        </p:nvSpPr>
        <p:spPr>
          <a:xfrm>
            <a:off x="889000" y="561474"/>
            <a:ext cx="43536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dirty="0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Primer trimestre</a:t>
            </a:r>
            <a:endParaRPr lang="es-VE" sz="2400" dirty="0">
              <a:latin typeface="Cascadia Code SemiBold" panose="020B0609020000020004" pitchFamily="49" charset="0"/>
              <a:cs typeface="Cascadia Code SemiBold" panose="020B0609020000020004" pitchFamily="49" charset="0"/>
            </a:endParaRPr>
          </a:p>
        </p:txBody>
      </p:sp>
      <p:grpSp>
        <p:nvGrpSpPr>
          <p:cNvPr id="41" name="Grupo 40">
            <a:extLst>
              <a:ext uri="{FF2B5EF4-FFF2-40B4-BE49-F238E27FC236}">
                <a16:creationId xmlns:a16="http://schemas.microsoft.com/office/drawing/2014/main" id="{979C4FA2-D1F1-F8D5-0D03-18C58101D2B0}"/>
              </a:ext>
            </a:extLst>
          </p:cNvPr>
          <p:cNvGrpSpPr/>
          <p:nvPr/>
        </p:nvGrpSpPr>
        <p:grpSpPr>
          <a:xfrm>
            <a:off x="922231" y="558285"/>
            <a:ext cx="10448911" cy="3561073"/>
            <a:chOff x="922231" y="558285"/>
            <a:chExt cx="10448911" cy="3561073"/>
          </a:xfrm>
        </p:grpSpPr>
        <p:sp>
          <p:nvSpPr>
            <p:cNvPr id="38" name="CuadroTexto 37">
              <a:extLst>
                <a:ext uri="{FF2B5EF4-FFF2-40B4-BE49-F238E27FC236}">
                  <a16:creationId xmlns:a16="http://schemas.microsoft.com/office/drawing/2014/main" id="{F782E749-DD47-3D9B-A630-FCC7A494E466}"/>
                </a:ext>
              </a:extLst>
            </p:cNvPr>
            <p:cNvSpPr txBox="1"/>
            <p:nvPr/>
          </p:nvSpPr>
          <p:spPr>
            <a:xfrm>
              <a:off x="6987873" y="558285"/>
              <a:ext cx="43536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2400" dirty="0">
                  <a:latin typeface="Cascadia Code SemiBold" panose="020B0609020000020004" pitchFamily="49" charset="0"/>
                  <a:cs typeface="Cascadia Code SemiBold" panose="020B0609020000020004" pitchFamily="49" charset="0"/>
                </a:rPr>
                <a:t>Segundo trimestre</a:t>
              </a:r>
              <a:endParaRPr lang="es-VE" sz="2400" dirty="0">
                <a:latin typeface="Cascadia Code SemiBold" panose="020B0609020000020004" pitchFamily="49" charset="0"/>
                <a:cs typeface="Cascadia Code SemiBold" panose="020B0609020000020004" pitchFamily="49" charset="0"/>
              </a:endParaRPr>
            </a:p>
          </p:txBody>
        </p:sp>
        <p:sp>
          <p:nvSpPr>
            <p:cNvPr id="39" name="CuadroTexto 38">
              <a:extLst>
                <a:ext uri="{FF2B5EF4-FFF2-40B4-BE49-F238E27FC236}">
                  <a16:creationId xmlns:a16="http://schemas.microsoft.com/office/drawing/2014/main" id="{E7375300-713A-128B-B896-45DE8764E878}"/>
                </a:ext>
              </a:extLst>
            </p:cNvPr>
            <p:cNvSpPr txBox="1"/>
            <p:nvPr/>
          </p:nvSpPr>
          <p:spPr>
            <a:xfrm>
              <a:off x="922231" y="3657693"/>
              <a:ext cx="43536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2400" dirty="0">
                  <a:latin typeface="Cascadia Code SemiBold" panose="020B0609020000020004" pitchFamily="49" charset="0"/>
                  <a:cs typeface="Cascadia Code SemiBold" panose="020B0609020000020004" pitchFamily="49" charset="0"/>
                </a:rPr>
                <a:t>Tercer trimestre</a:t>
              </a:r>
              <a:endParaRPr lang="es-VE" sz="2400" dirty="0">
                <a:latin typeface="Cascadia Code SemiBold" panose="020B0609020000020004" pitchFamily="49" charset="0"/>
                <a:cs typeface="Cascadia Code SemiBold" panose="020B0609020000020004" pitchFamily="49" charset="0"/>
              </a:endParaRPr>
            </a:p>
          </p:txBody>
        </p:sp>
        <p:sp>
          <p:nvSpPr>
            <p:cNvPr id="40" name="CuadroTexto 39">
              <a:extLst>
                <a:ext uri="{FF2B5EF4-FFF2-40B4-BE49-F238E27FC236}">
                  <a16:creationId xmlns:a16="http://schemas.microsoft.com/office/drawing/2014/main" id="{A2B24BC1-BCF6-96DC-D7B6-5409AB4E73B1}"/>
                </a:ext>
              </a:extLst>
            </p:cNvPr>
            <p:cNvSpPr txBox="1"/>
            <p:nvPr/>
          </p:nvSpPr>
          <p:spPr>
            <a:xfrm>
              <a:off x="7017522" y="3657692"/>
              <a:ext cx="43536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2400" dirty="0">
                  <a:latin typeface="Cascadia Code SemiBold" panose="020B0609020000020004" pitchFamily="49" charset="0"/>
                  <a:cs typeface="Cascadia Code SemiBold" panose="020B0609020000020004" pitchFamily="49" charset="0"/>
                </a:rPr>
                <a:t>Cuarto trimestre</a:t>
              </a:r>
              <a:endParaRPr lang="es-VE" sz="2400" dirty="0">
                <a:latin typeface="Cascadia Code SemiBold" panose="020B0609020000020004" pitchFamily="49" charset="0"/>
                <a:cs typeface="Cascadia Code SemiBold" panose="020B0609020000020004" pitchFamily="49" charset="0"/>
              </a:endParaRPr>
            </a:p>
          </p:txBody>
        </p:sp>
      </p:grpSp>
      <p:sp>
        <p:nvSpPr>
          <p:cNvPr id="42" name="CuadroTexto 41">
            <a:extLst>
              <a:ext uri="{FF2B5EF4-FFF2-40B4-BE49-F238E27FC236}">
                <a16:creationId xmlns:a16="http://schemas.microsoft.com/office/drawing/2014/main" id="{4B5E4538-3F7F-9EBF-59A0-88CFD27D2A18}"/>
              </a:ext>
            </a:extLst>
          </p:cNvPr>
          <p:cNvSpPr txBox="1"/>
          <p:nvPr/>
        </p:nvSpPr>
        <p:spPr>
          <a:xfrm>
            <a:off x="666750" y="1422400"/>
            <a:ext cx="48101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Producción del motor gráfico en C/C++.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Creación de storyboards, personajes y </a:t>
            </a:r>
            <a:r>
              <a:rPr lang="es-ES" dirty="0" err="1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Assets</a:t>
            </a:r>
            <a:r>
              <a:rPr lang="es-ES" dirty="0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.</a:t>
            </a:r>
            <a:endParaRPr lang="es-VE" dirty="0">
              <a:latin typeface="Cascadia Code SemiBold" panose="020B0609020000020004" pitchFamily="49" charset="0"/>
              <a:cs typeface="Cascadia Code SemiBold" panose="020B0609020000020004" pitchFamily="49" charset="0"/>
            </a:endParaRPr>
          </a:p>
        </p:txBody>
      </p:sp>
      <p:sp>
        <p:nvSpPr>
          <p:cNvPr id="43" name="CuadroTexto 42">
            <a:extLst>
              <a:ext uri="{FF2B5EF4-FFF2-40B4-BE49-F238E27FC236}">
                <a16:creationId xmlns:a16="http://schemas.microsoft.com/office/drawing/2014/main" id="{3D9FFBD3-523E-8B84-6D62-36CE9C0FB055}"/>
              </a:ext>
            </a:extLst>
          </p:cNvPr>
          <p:cNvSpPr txBox="1"/>
          <p:nvPr/>
        </p:nvSpPr>
        <p:spPr>
          <a:xfrm>
            <a:off x="6848475" y="1230730"/>
            <a:ext cx="467677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Desarrollo inicial y refinamiento de </a:t>
            </a:r>
            <a:r>
              <a:rPr lang="es-ES" dirty="0" err="1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loop</a:t>
            </a:r>
            <a:r>
              <a:rPr lang="es-ES" dirty="0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 jugable.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Implementación de mecánicas y estadísticas del juego.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VE" dirty="0" err="1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Creacion</a:t>
            </a:r>
            <a:r>
              <a:rPr lang="es-VE" dirty="0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 de “vertical </a:t>
            </a:r>
            <a:r>
              <a:rPr lang="es-VE" dirty="0" err="1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slices</a:t>
            </a:r>
            <a:r>
              <a:rPr lang="es-VE" dirty="0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” para un Kickstarter.</a:t>
            </a:r>
          </a:p>
        </p:txBody>
      </p:sp>
      <p:sp>
        <p:nvSpPr>
          <p:cNvPr id="44" name="CuadroTexto 43">
            <a:extLst>
              <a:ext uri="{FF2B5EF4-FFF2-40B4-BE49-F238E27FC236}">
                <a16:creationId xmlns:a16="http://schemas.microsoft.com/office/drawing/2014/main" id="{640A96DE-B7A7-D6BB-36AE-EFE9DEA81D8F}"/>
              </a:ext>
            </a:extLst>
          </p:cNvPr>
          <p:cNvSpPr txBox="1"/>
          <p:nvPr/>
        </p:nvSpPr>
        <p:spPr>
          <a:xfrm>
            <a:off x="666750" y="4399797"/>
            <a:ext cx="481012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Diseño de campaña de marketing inicial: </a:t>
            </a:r>
            <a:r>
              <a:rPr lang="es-ES" dirty="0" err="1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Trailers</a:t>
            </a:r>
            <a:r>
              <a:rPr lang="es-ES" dirty="0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, </a:t>
            </a:r>
            <a:r>
              <a:rPr lang="es-ES" dirty="0" err="1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reels</a:t>
            </a:r>
            <a:r>
              <a:rPr lang="es-ES" dirty="0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, posters.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Refinamiento de arte: Música, </a:t>
            </a:r>
            <a:r>
              <a:rPr lang="es-ES" dirty="0" err="1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sprites</a:t>
            </a:r>
            <a:r>
              <a:rPr lang="es-ES" dirty="0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, branding.</a:t>
            </a:r>
            <a:endParaRPr lang="es-VE" dirty="0">
              <a:latin typeface="Cascadia Code SemiBold" panose="020B0609020000020004" pitchFamily="49" charset="0"/>
              <a:cs typeface="Cascadia Code SemiBold" panose="020B0609020000020004" pitchFamily="49" charset="0"/>
            </a:endParaRPr>
          </a:p>
        </p:txBody>
      </p:sp>
      <p:sp>
        <p:nvSpPr>
          <p:cNvPr id="45" name="CuadroTexto 44">
            <a:extLst>
              <a:ext uri="{FF2B5EF4-FFF2-40B4-BE49-F238E27FC236}">
                <a16:creationId xmlns:a16="http://schemas.microsoft.com/office/drawing/2014/main" id="{E880B1BB-C1A5-626D-4424-A98B0573A288}"/>
              </a:ext>
            </a:extLst>
          </p:cNvPr>
          <p:cNvSpPr txBox="1"/>
          <p:nvPr/>
        </p:nvSpPr>
        <p:spPr>
          <a:xfrm>
            <a:off x="6848475" y="4439902"/>
            <a:ext cx="467677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Debugging</a:t>
            </a:r>
            <a:r>
              <a:rPr lang="es-ES" dirty="0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 y optimizaciones finales.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Campaña de lanzamiento con creadores de contenido.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Plan de defenestración de Juan.</a:t>
            </a:r>
            <a:endParaRPr lang="es-VE" dirty="0">
              <a:latin typeface="Cascadia Code SemiBold" panose="020B0609020000020004" pitchFamily="49" charset="0"/>
              <a:cs typeface="Cascadia Code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88389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3776 -0.8294 L -1.875E-6 0.25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888" y="5395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42" grpId="0" build="p"/>
      <p:bldP spid="43" grpId="0" build="p"/>
      <p:bldP spid="44" grpId="0" build="p"/>
      <p:bldP spid="45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E275F611-382F-5B41-A143-18EB802B259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366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53DCA14A-477B-A521-6516-A662A602DFB9}"/>
              </a:ext>
            </a:extLst>
          </p:cNvPr>
          <p:cNvSpPr/>
          <p:nvPr/>
        </p:nvSpPr>
        <p:spPr>
          <a:xfrm>
            <a:off x="168442" y="192505"/>
            <a:ext cx="11863137" cy="6472990"/>
          </a:xfrm>
          <a:prstGeom prst="rect">
            <a:avLst/>
          </a:prstGeom>
          <a:solidFill>
            <a:srgbClr val="14746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B0F8A33C-9237-EFBE-A734-217F0DF94621}"/>
              </a:ext>
            </a:extLst>
          </p:cNvPr>
          <p:cNvSpPr/>
          <p:nvPr/>
        </p:nvSpPr>
        <p:spPr>
          <a:xfrm>
            <a:off x="657225" y="590550"/>
            <a:ext cx="11001375" cy="1571625"/>
          </a:xfrm>
          <a:prstGeom prst="roundRect">
            <a:avLst/>
          </a:prstGeom>
          <a:solidFill>
            <a:srgbClr val="99E2B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3B308FBD-DFC8-4BB3-A602-0C2A7E5FCA7F}"/>
              </a:ext>
            </a:extLst>
          </p:cNvPr>
          <p:cNvSpPr/>
          <p:nvPr/>
        </p:nvSpPr>
        <p:spPr>
          <a:xfrm>
            <a:off x="742950" y="666750"/>
            <a:ext cx="10839450" cy="1400175"/>
          </a:xfrm>
          <a:prstGeom prst="roundRect">
            <a:avLst/>
          </a:prstGeom>
          <a:solidFill>
            <a:srgbClr val="78C6A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359CFE6B-AA58-C8AE-610E-C17B31144FAF}"/>
              </a:ext>
            </a:extLst>
          </p:cNvPr>
          <p:cNvSpPr txBox="1"/>
          <p:nvPr/>
        </p:nvSpPr>
        <p:spPr>
          <a:xfrm>
            <a:off x="1209675" y="1019175"/>
            <a:ext cx="98869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AGRADECIMIENTOS :D</a:t>
            </a:r>
            <a:endParaRPr lang="es-VE" sz="3600" dirty="0">
              <a:latin typeface="Cascadia Code SemiBold" panose="020B0609020000020004" pitchFamily="49" charset="0"/>
              <a:cs typeface="Cascadia Code SemiBold" panose="020B0609020000020004" pitchFamily="49" charset="0"/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AF79CB0D-C41F-AF5F-D63E-EA7F8B6148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64" r="11408"/>
          <a:stretch>
            <a:fillRect/>
          </a:stretch>
        </p:blipFill>
        <p:spPr>
          <a:xfrm>
            <a:off x="442912" y="2419350"/>
            <a:ext cx="4029075" cy="2915784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42139113-2007-8C22-1FE8-CF0D5333571E}"/>
              </a:ext>
            </a:extLst>
          </p:cNvPr>
          <p:cNvSpPr txBox="1"/>
          <p:nvPr/>
        </p:nvSpPr>
        <p:spPr>
          <a:xfrm>
            <a:off x="371475" y="5476557"/>
            <a:ext cx="46101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Comic Sans MS" panose="030F0702030302020204" pitchFamily="66" charset="0"/>
                <a:cs typeface="Cascadia Code SemiBold" panose="020B0609020000020004" pitchFamily="49" charset="0"/>
              </a:rPr>
              <a:t>“CELSO, SAL DE MI CASA, SON LAS 3 DE LA MAÑANA”</a:t>
            </a:r>
          </a:p>
          <a:p>
            <a:r>
              <a:rPr lang="es-ES" dirty="0">
                <a:latin typeface="Comic Sans MS" panose="030F0702030302020204" pitchFamily="66" charset="0"/>
                <a:cs typeface="Cascadia Code SemiBold" panose="020B0609020000020004" pitchFamily="49" charset="0"/>
              </a:rPr>
              <a:t>-Villegas (encontrado muerto ese mismo día)</a:t>
            </a:r>
            <a:endParaRPr lang="es-VE" dirty="0">
              <a:latin typeface="Comic Sans MS" panose="030F0702030302020204" pitchFamily="66" charset="0"/>
              <a:cs typeface="Cascadia Code SemiBold" panose="020B0609020000020004" pitchFamily="49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7F08FA12-8258-2A80-7959-F05367419C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8725" y="-2508253"/>
            <a:ext cx="3335275" cy="4457525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155BA375-A0A6-DAAF-AF9C-234AEBC97E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92116" y="2528328"/>
            <a:ext cx="3771641" cy="5371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12895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174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466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99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992" tmFilter="0, 0; 0.125,0.2665; 0.25,0.4; 0.375,0.465; 0.5,0.5;  0.625,0.535; 0.75,0.6; 0.875,0.7335; 1,1">
                                          <p:stCondLst>
                                            <p:cond delay="199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996" tmFilter="0, 0; 0.125,0.2665; 0.25,0.4; 0.375,0.465; 0.5,0.5;  0.625,0.535; 0.75,0.6; 0.875,0.7335; 1,1">
                                          <p:stCondLst>
                                            <p:cond delay="397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492" tmFilter="0, 0; 0.125,0.2665; 0.25,0.4; 0.375,0.465; 0.5,0.5;  0.625,0.535; 0.75,0.6; 0.875,0.7335; 1,1">
                                          <p:stCondLst>
                                            <p:cond delay="49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" dur="78">
                                          <p:stCondLst>
                                            <p:cond delay="19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" dur="498" decel="50000">
                                          <p:stCondLst>
                                            <p:cond delay="202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78">
                                          <p:stCondLst>
                                            <p:cond delay="393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" dur="498" decel="50000">
                                          <p:stCondLst>
                                            <p:cond delay="401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78">
                                          <p:stCondLst>
                                            <p:cond delay="492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" dur="498" decel="50000">
                                          <p:stCondLst>
                                            <p:cond delay="500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78">
                                          <p:stCondLst>
                                            <p:cond delay="54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" dur="498" decel="50000">
                                          <p:stCondLst>
                                            <p:cond delay="550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6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0688DF-0A42-0ECB-0914-E1058AAC32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DDEF369A-9D82-9921-4D62-D95C751A5C6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366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9D8F19DD-4236-8B2E-713B-D678FEF9CD5A}"/>
              </a:ext>
            </a:extLst>
          </p:cNvPr>
          <p:cNvSpPr/>
          <p:nvPr/>
        </p:nvSpPr>
        <p:spPr>
          <a:xfrm>
            <a:off x="168442" y="192505"/>
            <a:ext cx="11863137" cy="6472990"/>
          </a:xfrm>
          <a:prstGeom prst="rect">
            <a:avLst/>
          </a:prstGeom>
          <a:solidFill>
            <a:srgbClr val="14746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93AD6647-57AA-4B7C-6009-7DC76F968EFA}"/>
              </a:ext>
            </a:extLst>
          </p:cNvPr>
          <p:cNvSpPr/>
          <p:nvPr/>
        </p:nvSpPr>
        <p:spPr>
          <a:xfrm>
            <a:off x="657225" y="590550"/>
            <a:ext cx="11001375" cy="1571625"/>
          </a:xfrm>
          <a:prstGeom prst="roundRect">
            <a:avLst/>
          </a:prstGeom>
          <a:solidFill>
            <a:srgbClr val="99E2B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BE6A7EEA-BDD8-B16B-5C4A-E12065FA05F7}"/>
              </a:ext>
            </a:extLst>
          </p:cNvPr>
          <p:cNvSpPr/>
          <p:nvPr/>
        </p:nvSpPr>
        <p:spPr>
          <a:xfrm>
            <a:off x="742950" y="666750"/>
            <a:ext cx="10839450" cy="1400175"/>
          </a:xfrm>
          <a:prstGeom prst="roundRect">
            <a:avLst/>
          </a:prstGeom>
          <a:solidFill>
            <a:srgbClr val="78C6A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383A466C-0C33-24F3-51FB-161EC26B809A}"/>
              </a:ext>
            </a:extLst>
          </p:cNvPr>
          <p:cNvSpPr txBox="1"/>
          <p:nvPr/>
        </p:nvSpPr>
        <p:spPr>
          <a:xfrm>
            <a:off x="1209675" y="1019175"/>
            <a:ext cx="98869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AGRADECIMIENTOS :D</a:t>
            </a:r>
            <a:endParaRPr lang="es-VE" sz="3600" dirty="0">
              <a:latin typeface="Cascadia Code SemiBold" panose="020B0609020000020004" pitchFamily="49" charset="0"/>
              <a:cs typeface="Cascadia Code SemiBold" panose="020B0609020000020004" pitchFamily="49" charset="0"/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0E149C68-43FF-407B-CB63-26763B38D9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64" r="11408"/>
          <a:stretch>
            <a:fillRect/>
          </a:stretch>
        </p:blipFill>
        <p:spPr>
          <a:xfrm>
            <a:off x="442912" y="2419350"/>
            <a:ext cx="4029075" cy="2915784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9F73E282-3842-4CC4-B9E9-48CDE5912CF6}"/>
              </a:ext>
            </a:extLst>
          </p:cNvPr>
          <p:cNvSpPr txBox="1"/>
          <p:nvPr/>
        </p:nvSpPr>
        <p:spPr>
          <a:xfrm>
            <a:off x="371475" y="5476557"/>
            <a:ext cx="46101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Comic Sans MS" panose="030F0702030302020204" pitchFamily="66" charset="0"/>
                <a:cs typeface="Cascadia Code SemiBold" panose="020B0609020000020004" pitchFamily="49" charset="0"/>
              </a:rPr>
              <a:t>“CELSO, SAL DE MI CASA, SON LAS 3 DE LA MAÑANA”</a:t>
            </a:r>
          </a:p>
          <a:p>
            <a:r>
              <a:rPr lang="es-ES" dirty="0">
                <a:latin typeface="Comic Sans MS" panose="030F0702030302020204" pitchFamily="66" charset="0"/>
                <a:cs typeface="Cascadia Code SemiBold" panose="020B0609020000020004" pitchFamily="49" charset="0"/>
              </a:rPr>
              <a:t>-Villegas (encontrado muerto ese mismo día)</a:t>
            </a:r>
            <a:endParaRPr lang="es-VE" dirty="0">
              <a:latin typeface="Comic Sans MS" panose="030F0702030302020204" pitchFamily="66" charset="0"/>
              <a:cs typeface="Cascadia Code SemiBold" panose="020B0609020000020004" pitchFamily="49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3759B18F-BED2-83A1-70F8-28B5CEF58C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9293" y="2354680"/>
            <a:ext cx="2822267" cy="3771900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A288DADD-8205-DF0B-09B5-9897AC3B2A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0134" y="2354680"/>
            <a:ext cx="2694092" cy="3836570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9E4AC907-3212-80D0-D380-4CC146A1AB0D}"/>
              </a:ext>
            </a:extLst>
          </p:cNvPr>
          <p:cNvSpPr txBox="1"/>
          <p:nvPr/>
        </p:nvSpPr>
        <p:spPr>
          <a:xfrm>
            <a:off x="5576171" y="6209525"/>
            <a:ext cx="60212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dirty="0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CAMBURONIO Y MAURIZEUS</a:t>
            </a:r>
            <a:endParaRPr lang="es-VE" sz="2400" dirty="0">
              <a:latin typeface="Cascadia Code SemiBold" panose="020B0609020000020004" pitchFamily="49" charset="0"/>
              <a:cs typeface="Cascadia Code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07716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D0C58561-0879-4254-FFC8-AE14A194C12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366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19FDC0DB-0BFA-6D0D-B85D-123936D4E59F}"/>
              </a:ext>
            </a:extLst>
          </p:cNvPr>
          <p:cNvGrpSpPr/>
          <p:nvPr/>
        </p:nvGrpSpPr>
        <p:grpSpPr>
          <a:xfrm>
            <a:off x="247648" y="180975"/>
            <a:ext cx="11696704" cy="1790698"/>
            <a:chOff x="247648" y="180975"/>
            <a:chExt cx="11696704" cy="1790698"/>
          </a:xfrm>
        </p:grpSpPr>
        <p:grpSp>
          <p:nvGrpSpPr>
            <p:cNvPr id="2" name="Grupo 1">
              <a:extLst>
                <a:ext uri="{FF2B5EF4-FFF2-40B4-BE49-F238E27FC236}">
                  <a16:creationId xmlns:a16="http://schemas.microsoft.com/office/drawing/2014/main" id="{199BCB8B-3656-2DAE-BB95-8869E3AC5B33}"/>
                </a:ext>
              </a:extLst>
            </p:cNvPr>
            <p:cNvGrpSpPr/>
            <p:nvPr/>
          </p:nvGrpSpPr>
          <p:grpSpPr>
            <a:xfrm>
              <a:off x="247648" y="180975"/>
              <a:ext cx="11696704" cy="1790698"/>
              <a:chOff x="247648" y="180975"/>
              <a:chExt cx="11696704" cy="1790698"/>
            </a:xfrm>
          </p:grpSpPr>
          <p:sp>
            <p:nvSpPr>
              <p:cNvPr id="7" name="Rectángulo: esquinas redondeadas 6">
                <a:extLst>
                  <a:ext uri="{FF2B5EF4-FFF2-40B4-BE49-F238E27FC236}">
                    <a16:creationId xmlns:a16="http://schemas.microsoft.com/office/drawing/2014/main" id="{1EB5E662-1C38-8185-8E91-6176616ADB74}"/>
                  </a:ext>
                </a:extLst>
              </p:cNvPr>
              <p:cNvSpPr/>
              <p:nvPr/>
            </p:nvSpPr>
            <p:spPr>
              <a:xfrm>
                <a:off x="247648" y="180975"/>
                <a:ext cx="11696704" cy="1790698"/>
              </a:xfrm>
              <a:prstGeom prst="roundRect">
                <a:avLst/>
              </a:prstGeom>
              <a:solidFill>
                <a:srgbClr val="78C6A3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VE"/>
              </a:p>
            </p:txBody>
          </p:sp>
          <p:sp>
            <p:nvSpPr>
              <p:cNvPr id="9" name="Rectángulo: esquinas redondeadas 8">
                <a:extLst>
                  <a:ext uri="{FF2B5EF4-FFF2-40B4-BE49-F238E27FC236}">
                    <a16:creationId xmlns:a16="http://schemas.microsoft.com/office/drawing/2014/main" id="{92871F01-F7CC-94AC-A030-8321B215F56C}"/>
                  </a:ext>
                </a:extLst>
              </p:cNvPr>
              <p:cNvSpPr/>
              <p:nvPr/>
            </p:nvSpPr>
            <p:spPr>
              <a:xfrm>
                <a:off x="978693" y="581023"/>
                <a:ext cx="10234613" cy="981075"/>
              </a:xfrm>
              <a:prstGeom prst="roundRect">
                <a:avLst/>
              </a:prstGeom>
              <a:solidFill>
                <a:srgbClr val="99E2B4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VE"/>
              </a:p>
            </p:txBody>
          </p:sp>
        </p:grpSp>
        <p:sp>
          <p:nvSpPr>
            <p:cNvPr id="8" name="CuadroTexto 7">
              <a:extLst>
                <a:ext uri="{FF2B5EF4-FFF2-40B4-BE49-F238E27FC236}">
                  <a16:creationId xmlns:a16="http://schemas.microsoft.com/office/drawing/2014/main" id="{D07343C0-57E8-1FC1-D08F-E4FA31FC1540}"/>
                </a:ext>
              </a:extLst>
            </p:cNvPr>
            <p:cNvSpPr txBox="1"/>
            <p:nvPr/>
          </p:nvSpPr>
          <p:spPr>
            <a:xfrm>
              <a:off x="881062" y="753158"/>
              <a:ext cx="1075372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3600" dirty="0">
                  <a:latin typeface="Cascadia Code SemiBold" panose="020B0609020000020004" pitchFamily="49" charset="0"/>
                  <a:cs typeface="Cascadia Code SemiBold" panose="020B0609020000020004" pitchFamily="49" charset="0"/>
                </a:rPr>
                <a:t>EL ESTADO ACTUAL DE LA INDUSTRIA </a:t>
              </a:r>
              <a:endParaRPr lang="es-VE" sz="3600" dirty="0">
                <a:latin typeface="Cascadia Code SemiBold" panose="020B0609020000020004" pitchFamily="49" charset="0"/>
                <a:cs typeface="Cascadia Code SemiBold" panose="020B0609020000020004" pitchFamily="49" charset="0"/>
              </a:endParaRPr>
            </a:p>
          </p:txBody>
        </p:sp>
      </p:grp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FE965218-8526-3985-2653-E3172251F464}"/>
              </a:ext>
            </a:extLst>
          </p:cNvPr>
          <p:cNvSpPr/>
          <p:nvPr/>
        </p:nvSpPr>
        <p:spPr>
          <a:xfrm>
            <a:off x="247650" y="2152649"/>
            <a:ext cx="5762625" cy="4524375"/>
          </a:xfrm>
          <a:prstGeom prst="roundRect">
            <a:avLst/>
          </a:prstGeom>
          <a:solidFill>
            <a:srgbClr val="78C6A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grpSp>
        <p:nvGrpSpPr>
          <p:cNvPr id="13" name="Grupo 12">
            <a:extLst>
              <a:ext uri="{FF2B5EF4-FFF2-40B4-BE49-F238E27FC236}">
                <a16:creationId xmlns:a16="http://schemas.microsoft.com/office/drawing/2014/main" id="{37D45E48-771E-6DD7-267B-066E88577E27}"/>
              </a:ext>
            </a:extLst>
          </p:cNvPr>
          <p:cNvGrpSpPr/>
          <p:nvPr/>
        </p:nvGrpSpPr>
        <p:grpSpPr>
          <a:xfrm>
            <a:off x="1462087" y="4200525"/>
            <a:ext cx="3333750" cy="2076452"/>
            <a:chOff x="1466850" y="4200525"/>
            <a:chExt cx="3333750" cy="2076452"/>
          </a:xfrm>
        </p:grpSpPr>
        <p:sp>
          <p:nvSpPr>
            <p:cNvPr id="12" name="Rectángulo: esquinas redondeadas 11">
              <a:extLst>
                <a:ext uri="{FF2B5EF4-FFF2-40B4-BE49-F238E27FC236}">
                  <a16:creationId xmlns:a16="http://schemas.microsoft.com/office/drawing/2014/main" id="{41E028EA-11D1-0416-0975-B36CB6E4BF08}"/>
                </a:ext>
              </a:extLst>
            </p:cNvPr>
            <p:cNvSpPr/>
            <p:nvPr/>
          </p:nvSpPr>
          <p:spPr>
            <a:xfrm>
              <a:off x="1466850" y="4200525"/>
              <a:ext cx="3333750" cy="2076452"/>
            </a:xfrm>
            <a:prstGeom prst="roundRect">
              <a:avLst/>
            </a:prstGeom>
            <a:solidFill>
              <a:srgbClr val="99E2B4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pic>
          <p:nvPicPr>
            <p:cNvPr id="11" name="Imagen 10">
              <a:extLst>
                <a:ext uri="{FF2B5EF4-FFF2-40B4-BE49-F238E27FC236}">
                  <a16:creationId xmlns:a16="http://schemas.microsoft.com/office/drawing/2014/main" id="{05B555D2-AED7-3BAA-4707-1FCEF369719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85925" y="4414836"/>
              <a:ext cx="2886075" cy="1622387"/>
            </a:xfrm>
            <a:prstGeom prst="rect">
              <a:avLst/>
            </a:prstGeom>
          </p:spPr>
        </p:pic>
      </p:grpSp>
      <p:grpSp>
        <p:nvGrpSpPr>
          <p:cNvPr id="23" name="Grupo 22">
            <a:extLst>
              <a:ext uri="{FF2B5EF4-FFF2-40B4-BE49-F238E27FC236}">
                <a16:creationId xmlns:a16="http://schemas.microsoft.com/office/drawing/2014/main" id="{8EEB9C54-1D2F-34AD-2863-3DE04F3B45C0}"/>
              </a:ext>
            </a:extLst>
          </p:cNvPr>
          <p:cNvGrpSpPr/>
          <p:nvPr/>
        </p:nvGrpSpPr>
        <p:grpSpPr>
          <a:xfrm>
            <a:off x="695325" y="2657475"/>
            <a:ext cx="2200275" cy="1303296"/>
            <a:chOff x="695325" y="2657475"/>
            <a:chExt cx="2200275" cy="1303296"/>
          </a:xfrm>
        </p:grpSpPr>
        <p:sp>
          <p:nvSpPr>
            <p:cNvPr id="18" name="Rectángulo: esquinas redondeadas 17">
              <a:extLst>
                <a:ext uri="{FF2B5EF4-FFF2-40B4-BE49-F238E27FC236}">
                  <a16:creationId xmlns:a16="http://schemas.microsoft.com/office/drawing/2014/main" id="{4C66A843-BE49-89EB-FE7B-27215F3F4132}"/>
                </a:ext>
              </a:extLst>
            </p:cNvPr>
            <p:cNvSpPr/>
            <p:nvPr/>
          </p:nvSpPr>
          <p:spPr>
            <a:xfrm>
              <a:off x="695325" y="2657475"/>
              <a:ext cx="2200275" cy="1303296"/>
            </a:xfrm>
            <a:prstGeom prst="roundRect">
              <a:avLst/>
            </a:prstGeom>
            <a:solidFill>
              <a:srgbClr val="99E2B4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pic>
          <p:nvPicPr>
            <p:cNvPr id="15" name="Imagen 14">
              <a:extLst>
                <a:ext uri="{FF2B5EF4-FFF2-40B4-BE49-F238E27FC236}">
                  <a16:creationId xmlns:a16="http://schemas.microsoft.com/office/drawing/2014/main" id="{893B6E0F-4FE2-0427-754B-A9D7F51D07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1062" y="2767457"/>
              <a:ext cx="1814513" cy="1020663"/>
            </a:xfrm>
            <a:prstGeom prst="rect">
              <a:avLst/>
            </a:prstGeom>
          </p:spPr>
        </p:pic>
      </p:grpSp>
      <p:grpSp>
        <p:nvGrpSpPr>
          <p:cNvPr id="21" name="Grupo 20">
            <a:extLst>
              <a:ext uri="{FF2B5EF4-FFF2-40B4-BE49-F238E27FC236}">
                <a16:creationId xmlns:a16="http://schemas.microsoft.com/office/drawing/2014/main" id="{578C10C8-0E18-92FB-29CA-41BBA055B0D0}"/>
              </a:ext>
            </a:extLst>
          </p:cNvPr>
          <p:cNvGrpSpPr/>
          <p:nvPr/>
        </p:nvGrpSpPr>
        <p:grpSpPr>
          <a:xfrm>
            <a:off x="3436143" y="2657475"/>
            <a:ext cx="2200275" cy="1303296"/>
            <a:chOff x="3436143" y="2657475"/>
            <a:chExt cx="2200275" cy="1303296"/>
          </a:xfrm>
        </p:grpSpPr>
        <p:sp>
          <p:nvSpPr>
            <p:cNvPr id="19" name="Rectángulo: esquinas redondeadas 18">
              <a:extLst>
                <a:ext uri="{FF2B5EF4-FFF2-40B4-BE49-F238E27FC236}">
                  <a16:creationId xmlns:a16="http://schemas.microsoft.com/office/drawing/2014/main" id="{68F3E97B-9D13-2DF2-0DC8-B64839B23D32}"/>
                </a:ext>
              </a:extLst>
            </p:cNvPr>
            <p:cNvSpPr/>
            <p:nvPr/>
          </p:nvSpPr>
          <p:spPr>
            <a:xfrm>
              <a:off x="3436143" y="2657475"/>
              <a:ext cx="2200275" cy="1303296"/>
            </a:xfrm>
            <a:prstGeom prst="roundRect">
              <a:avLst/>
            </a:prstGeom>
            <a:solidFill>
              <a:srgbClr val="99E2B4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pic>
          <p:nvPicPr>
            <p:cNvPr id="17" name="Imagen 16">
              <a:extLst>
                <a:ext uri="{FF2B5EF4-FFF2-40B4-BE49-F238E27FC236}">
                  <a16:creationId xmlns:a16="http://schemas.microsoft.com/office/drawing/2014/main" id="{5C172531-6C15-62FA-EB54-1D4B28E3646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29025" y="2800920"/>
              <a:ext cx="1814512" cy="1020993"/>
            </a:xfrm>
            <a:prstGeom prst="rect">
              <a:avLst/>
            </a:prstGeom>
          </p:spPr>
        </p:pic>
      </p:grpSp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C6AECDD0-39E0-81E9-C844-604E4C4400A1}"/>
              </a:ext>
            </a:extLst>
          </p:cNvPr>
          <p:cNvSpPr/>
          <p:nvPr/>
        </p:nvSpPr>
        <p:spPr>
          <a:xfrm>
            <a:off x="6257925" y="2152649"/>
            <a:ext cx="5686427" cy="4524376"/>
          </a:xfrm>
          <a:prstGeom prst="roundRect">
            <a:avLst/>
          </a:prstGeom>
          <a:solidFill>
            <a:srgbClr val="78C6A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22" name="Rectángulo: esquinas redondeadas 21">
            <a:extLst>
              <a:ext uri="{FF2B5EF4-FFF2-40B4-BE49-F238E27FC236}">
                <a16:creationId xmlns:a16="http://schemas.microsoft.com/office/drawing/2014/main" id="{C7F7C7DF-7E3F-C648-F920-751B12229E96}"/>
              </a:ext>
            </a:extLst>
          </p:cNvPr>
          <p:cNvSpPr/>
          <p:nvPr/>
        </p:nvSpPr>
        <p:spPr>
          <a:xfrm>
            <a:off x="6738939" y="2871786"/>
            <a:ext cx="4757736" cy="3086100"/>
          </a:xfrm>
          <a:prstGeom prst="roundRect">
            <a:avLst/>
          </a:prstGeom>
          <a:solidFill>
            <a:srgbClr val="99E2B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5B5D806D-A148-6955-1C31-02B747784813}"/>
              </a:ext>
            </a:extLst>
          </p:cNvPr>
          <p:cNvSpPr txBox="1"/>
          <p:nvPr/>
        </p:nvSpPr>
        <p:spPr>
          <a:xfrm>
            <a:off x="6922295" y="3137563"/>
            <a:ext cx="457438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000" dirty="0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Mala optimización.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000" dirty="0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Apartado artístico limitado al realismo.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000" dirty="0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Historias planas y aburridas.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000" dirty="0" err="1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Gameplay</a:t>
            </a:r>
            <a:r>
              <a:rPr lang="es-ES" sz="2000" dirty="0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 repetitivo.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000" dirty="0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Juegos reciclados.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000" dirty="0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DAVID SUELTAME EL BRAZO.</a:t>
            </a:r>
            <a:endParaRPr lang="es-VE" sz="2000" dirty="0">
              <a:latin typeface="Cascadia Code SemiBold" panose="020B0609020000020004" pitchFamily="49" charset="0"/>
              <a:cs typeface="Cascadia Code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693292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0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104B54DE-9B58-8067-3573-12413965332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366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208F878E-4188-1C96-3837-01C4948B2852}"/>
              </a:ext>
            </a:extLst>
          </p:cNvPr>
          <p:cNvSpPr/>
          <p:nvPr/>
        </p:nvSpPr>
        <p:spPr>
          <a:xfrm>
            <a:off x="257175" y="219076"/>
            <a:ext cx="11725275" cy="6448424"/>
          </a:xfrm>
          <a:prstGeom prst="rect">
            <a:avLst/>
          </a:prstGeom>
          <a:solidFill>
            <a:srgbClr val="358F8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grpSp>
        <p:nvGrpSpPr>
          <p:cNvPr id="2" name="Grupo 1">
            <a:extLst>
              <a:ext uri="{FF2B5EF4-FFF2-40B4-BE49-F238E27FC236}">
                <a16:creationId xmlns:a16="http://schemas.microsoft.com/office/drawing/2014/main" id="{9C33AD53-FDE5-40A2-ADB4-554C4D0D87C5}"/>
              </a:ext>
            </a:extLst>
          </p:cNvPr>
          <p:cNvGrpSpPr/>
          <p:nvPr/>
        </p:nvGrpSpPr>
        <p:grpSpPr>
          <a:xfrm>
            <a:off x="552450" y="466725"/>
            <a:ext cx="11144250" cy="962025"/>
            <a:chOff x="552450" y="466725"/>
            <a:chExt cx="11144250" cy="962025"/>
          </a:xfrm>
        </p:grpSpPr>
        <p:sp>
          <p:nvSpPr>
            <p:cNvPr id="8" name="Rectángulo: esquinas redondeadas 7">
              <a:extLst>
                <a:ext uri="{FF2B5EF4-FFF2-40B4-BE49-F238E27FC236}">
                  <a16:creationId xmlns:a16="http://schemas.microsoft.com/office/drawing/2014/main" id="{89C3F099-013F-D66B-FF35-BA540D6666E0}"/>
                </a:ext>
              </a:extLst>
            </p:cNvPr>
            <p:cNvSpPr/>
            <p:nvPr/>
          </p:nvSpPr>
          <p:spPr>
            <a:xfrm>
              <a:off x="552450" y="466725"/>
              <a:ext cx="11144250" cy="962025"/>
            </a:xfrm>
            <a:prstGeom prst="roundRect">
              <a:avLst/>
            </a:prstGeom>
            <a:solidFill>
              <a:srgbClr val="99E2B4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9" name="CuadroTexto 8">
              <a:extLst>
                <a:ext uri="{FF2B5EF4-FFF2-40B4-BE49-F238E27FC236}">
                  <a16:creationId xmlns:a16="http://schemas.microsoft.com/office/drawing/2014/main" id="{3A85FF23-B6A3-7549-98F3-C7F6023FCAB8}"/>
                </a:ext>
              </a:extLst>
            </p:cNvPr>
            <p:cNvSpPr txBox="1"/>
            <p:nvPr/>
          </p:nvSpPr>
          <p:spPr>
            <a:xfrm>
              <a:off x="985837" y="624571"/>
              <a:ext cx="102679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3600" dirty="0">
                  <a:latin typeface="Cascadia Code SemiBold" panose="020B0609020000020004" pitchFamily="49" charset="0"/>
                  <a:cs typeface="Cascadia Code SemiBold" panose="020B0609020000020004" pitchFamily="49" charset="0"/>
                </a:rPr>
                <a:t>VECTORES DE CAMBIO EN LA INDUSTRIA</a:t>
              </a:r>
              <a:endParaRPr lang="es-VE" sz="3600" dirty="0">
                <a:latin typeface="Cascadia Code SemiBold" panose="020B0609020000020004" pitchFamily="49" charset="0"/>
                <a:cs typeface="Cascadia Code SemiBold" panose="020B0609020000020004" pitchFamily="49" charset="0"/>
              </a:endParaRPr>
            </a:p>
          </p:txBody>
        </p:sp>
      </p:grpSp>
      <p:grpSp>
        <p:nvGrpSpPr>
          <p:cNvPr id="25" name="Grupo 24">
            <a:extLst>
              <a:ext uri="{FF2B5EF4-FFF2-40B4-BE49-F238E27FC236}">
                <a16:creationId xmlns:a16="http://schemas.microsoft.com/office/drawing/2014/main" id="{BB689FCA-6123-C14C-4665-2CF241C321A0}"/>
              </a:ext>
            </a:extLst>
          </p:cNvPr>
          <p:cNvGrpSpPr/>
          <p:nvPr/>
        </p:nvGrpSpPr>
        <p:grpSpPr>
          <a:xfrm>
            <a:off x="409575" y="1685925"/>
            <a:ext cx="3261783" cy="1863416"/>
            <a:chOff x="409575" y="1685925"/>
            <a:chExt cx="3261783" cy="1863416"/>
          </a:xfrm>
        </p:grpSpPr>
        <p:sp>
          <p:nvSpPr>
            <p:cNvPr id="23" name="Rectángulo 22">
              <a:extLst>
                <a:ext uri="{FF2B5EF4-FFF2-40B4-BE49-F238E27FC236}">
                  <a16:creationId xmlns:a16="http://schemas.microsoft.com/office/drawing/2014/main" id="{6075E096-E764-7FB2-9157-DB651C43C4C1}"/>
                </a:ext>
              </a:extLst>
            </p:cNvPr>
            <p:cNvSpPr/>
            <p:nvPr/>
          </p:nvSpPr>
          <p:spPr>
            <a:xfrm>
              <a:off x="409575" y="1685925"/>
              <a:ext cx="3261783" cy="1863416"/>
            </a:xfrm>
            <a:prstGeom prst="rect">
              <a:avLst/>
            </a:prstGeom>
            <a:solidFill>
              <a:srgbClr val="99E2B4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pic>
          <p:nvPicPr>
            <p:cNvPr id="11" name="Imagen 10">
              <a:extLst>
                <a:ext uri="{FF2B5EF4-FFF2-40B4-BE49-F238E27FC236}">
                  <a16:creationId xmlns:a16="http://schemas.microsoft.com/office/drawing/2014/main" id="{D6319202-0DC8-227D-7254-878E942A315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2450" y="1795463"/>
              <a:ext cx="2929467" cy="1647825"/>
            </a:xfrm>
            <a:prstGeom prst="rect">
              <a:avLst/>
            </a:prstGeom>
          </p:spPr>
        </p:pic>
      </p:grpSp>
      <p:grpSp>
        <p:nvGrpSpPr>
          <p:cNvPr id="26" name="Grupo 25">
            <a:extLst>
              <a:ext uri="{FF2B5EF4-FFF2-40B4-BE49-F238E27FC236}">
                <a16:creationId xmlns:a16="http://schemas.microsoft.com/office/drawing/2014/main" id="{DBD6FA36-6E14-3843-F785-0BF8DA03226A}"/>
              </a:ext>
            </a:extLst>
          </p:cNvPr>
          <p:cNvGrpSpPr/>
          <p:nvPr/>
        </p:nvGrpSpPr>
        <p:grpSpPr>
          <a:xfrm>
            <a:off x="4333875" y="1695450"/>
            <a:ext cx="3524250" cy="1853891"/>
            <a:chOff x="4333875" y="1695450"/>
            <a:chExt cx="3524250" cy="1853891"/>
          </a:xfrm>
        </p:grpSpPr>
        <p:sp>
          <p:nvSpPr>
            <p:cNvPr id="24" name="Rectángulo 23">
              <a:extLst>
                <a:ext uri="{FF2B5EF4-FFF2-40B4-BE49-F238E27FC236}">
                  <a16:creationId xmlns:a16="http://schemas.microsoft.com/office/drawing/2014/main" id="{F7857BF6-2F59-36ED-7CA9-E97E95CD9496}"/>
                </a:ext>
              </a:extLst>
            </p:cNvPr>
            <p:cNvSpPr/>
            <p:nvPr/>
          </p:nvSpPr>
          <p:spPr>
            <a:xfrm>
              <a:off x="4333875" y="1695450"/>
              <a:ext cx="3524250" cy="1853891"/>
            </a:xfrm>
            <a:prstGeom prst="rect">
              <a:avLst/>
            </a:prstGeom>
            <a:solidFill>
              <a:srgbClr val="99E2B4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pic>
          <p:nvPicPr>
            <p:cNvPr id="13" name="Imagen 12">
              <a:extLst>
                <a:ext uri="{FF2B5EF4-FFF2-40B4-BE49-F238E27FC236}">
                  <a16:creationId xmlns:a16="http://schemas.microsoft.com/office/drawing/2014/main" id="{9B7BC2A6-D976-DE27-9120-AF908EF8130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65108" y="1812396"/>
              <a:ext cx="3261783" cy="1630892"/>
            </a:xfrm>
            <a:prstGeom prst="rect">
              <a:avLst/>
            </a:prstGeom>
          </p:spPr>
        </p:pic>
      </p:grpSp>
      <p:grpSp>
        <p:nvGrpSpPr>
          <p:cNvPr id="34" name="Grupo 33">
            <a:extLst>
              <a:ext uri="{FF2B5EF4-FFF2-40B4-BE49-F238E27FC236}">
                <a16:creationId xmlns:a16="http://schemas.microsoft.com/office/drawing/2014/main" id="{B773E591-C7DE-1948-07CD-B704FC95E4E6}"/>
              </a:ext>
            </a:extLst>
          </p:cNvPr>
          <p:cNvGrpSpPr/>
          <p:nvPr/>
        </p:nvGrpSpPr>
        <p:grpSpPr>
          <a:xfrm>
            <a:off x="8534400" y="1685925"/>
            <a:ext cx="3261783" cy="1863414"/>
            <a:chOff x="8534400" y="1685925"/>
            <a:chExt cx="3261783" cy="1863414"/>
          </a:xfrm>
        </p:grpSpPr>
        <p:sp>
          <p:nvSpPr>
            <p:cNvPr id="27" name="Rectángulo 26">
              <a:extLst>
                <a:ext uri="{FF2B5EF4-FFF2-40B4-BE49-F238E27FC236}">
                  <a16:creationId xmlns:a16="http://schemas.microsoft.com/office/drawing/2014/main" id="{20B0EDAB-5977-74D8-E5C7-3E7F83C22406}"/>
                </a:ext>
              </a:extLst>
            </p:cNvPr>
            <p:cNvSpPr/>
            <p:nvPr/>
          </p:nvSpPr>
          <p:spPr>
            <a:xfrm>
              <a:off x="8534400" y="1685925"/>
              <a:ext cx="3261783" cy="1863414"/>
            </a:xfrm>
            <a:prstGeom prst="rect">
              <a:avLst/>
            </a:prstGeom>
            <a:solidFill>
              <a:srgbClr val="99E2B4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pic>
          <p:nvPicPr>
            <p:cNvPr id="15" name="Imagen 14">
              <a:extLst>
                <a:ext uri="{FF2B5EF4-FFF2-40B4-BE49-F238E27FC236}">
                  <a16:creationId xmlns:a16="http://schemas.microsoft.com/office/drawing/2014/main" id="{C5F3BE73-212D-3109-BA28-1BD4F1A5DA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10081" y="1812396"/>
              <a:ext cx="2929467" cy="1647825"/>
            </a:xfrm>
            <a:prstGeom prst="rect">
              <a:avLst/>
            </a:prstGeom>
          </p:spPr>
        </p:pic>
      </p:grpSp>
      <p:grpSp>
        <p:nvGrpSpPr>
          <p:cNvPr id="31" name="Grupo 30">
            <a:extLst>
              <a:ext uri="{FF2B5EF4-FFF2-40B4-BE49-F238E27FC236}">
                <a16:creationId xmlns:a16="http://schemas.microsoft.com/office/drawing/2014/main" id="{5FAD2CF9-2ECC-F865-3684-301E482572E4}"/>
              </a:ext>
            </a:extLst>
          </p:cNvPr>
          <p:cNvGrpSpPr/>
          <p:nvPr/>
        </p:nvGrpSpPr>
        <p:grpSpPr>
          <a:xfrm>
            <a:off x="762000" y="3857625"/>
            <a:ext cx="2520887" cy="2533650"/>
            <a:chOff x="762000" y="3857625"/>
            <a:chExt cx="2520887" cy="2533650"/>
          </a:xfrm>
        </p:grpSpPr>
        <p:sp>
          <p:nvSpPr>
            <p:cNvPr id="28" name="Rectángulo 27">
              <a:extLst>
                <a:ext uri="{FF2B5EF4-FFF2-40B4-BE49-F238E27FC236}">
                  <a16:creationId xmlns:a16="http://schemas.microsoft.com/office/drawing/2014/main" id="{84FBF089-4C21-0CC1-43CF-C31F2C0E2770}"/>
                </a:ext>
              </a:extLst>
            </p:cNvPr>
            <p:cNvSpPr/>
            <p:nvPr/>
          </p:nvSpPr>
          <p:spPr>
            <a:xfrm>
              <a:off x="762000" y="3857625"/>
              <a:ext cx="2520887" cy="2533650"/>
            </a:xfrm>
            <a:prstGeom prst="rect">
              <a:avLst/>
            </a:prstGeom>
            <a:solidFill>
              <a:srgbClr val="99E2B4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pic>
          <p:nvPicPr>
            <p:cNvPr id="17" name="Imagen 16">
              <a:extLst>
                <a:ext uri="{FF2B5EF4-FFF2-40B4-BE49-F238E27FC236}">
                  <a16:creationId xmlns:a16="http://schemas.microsoft.com/office/drawing/2014/main" id="{93E4D835-5FE5-2524-0C2B-34D4A9C835B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3233" y="3983412"/>
              <a:ext cx="2250017" cy="2250017"/>
            </a:xfrm>
            <a:prstGeom prst="rect">
              <a:avLst/>
            </a:prstGeom>
          </p:spPr>
        </p:pic>
      </p:grpSp>
      <p:grpSp>
        <p:nvGrpSpPr>
          <p:cNvPr id="32" name="Grupo 31">
            <a:extLst>
              <a:ext uri="{FF2B5EF4-FFF2-40B4-BE49-F238E27FC236}">
                <a16:creationId xmlns:a16="http://schemas.microsoft.com/office/drawing/2014/main" id="{3261490E-DE03-1E28-A302-8D10ED5C5F8E}"/>
              </a:ext>
            </a:extLst>
          </p:cNvPr>
          <p:cNvGrpSpPr/>
          <p:nvPr/>
        </p:nvGrpSpPr>
        <p:grpSpPr>
          <a:xfrm>
            <a:off x="3905250" y="3857625"/>
            <a:ext cx="4352925" cy="2533650"/>
            <a:chOff x="3905250" y="3857625"/>
            <a:chExt cx="4352925" cy="2533650"/>
          </a:xfrm>
        </p:grpSpPr>
        <p:sp>
          <p:nvSpPr>
            <p:cNvPr id="29" name="Rectángulo 28">
              <a:extLst>
                <a:ext uri="{FF2B5EF4-FFF2-40B4-BE49-F238E27FC236}">
                  <a16:creationId xmlns:a16="http://schemas.microsoft.com/office/drawing/2014/main" id="{8285DD23-94CA-41E7-1E35-69A0CF477CA3}"/>
                </a:ext>
              </a:extLst>
            </p:cNvPr>
            <p:cNvSpPr/>
            <p:nvPr/>
          </p:nvSpPr>
          <p:spPr>
            <a:xfrm>
              <a:off x="3905250" y="3857625"/>
              <a:ext cx="4352925" cy="2533650"/>
            </a:xfrm>
            <a:prstGeom prst="rect">
              <a:avLst/>
            </a:prstGeom>
            <a:solidFill>
              <a:srgbClr val="99E2B4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pic>
          <p:nvPicPr>
            <p:cNvPr id="19" name="Imagen 18">
              <a:extLst>
                <a:ext uri="{FF2B5EF4-FFF2-40B4-BE49-F238E27FC236}">
                  <a16:creationId xmlns:a16="http://schemas.microsoft.com/office/drawing/2014/main" id="{37A3B002-4787-C63F-FE03-53E7FD00508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95985" y="3983412"/>
              <a:ext cx="4000030" cy="2250017"/>
            </a:xfrm>
            <a:prstGeom prst="rect">
              <a:avLst/>
            </a:prstGeom>
          </p:spPr>
        </p:pic>
      </p:grpSp>
      <p:grpSp>
        <p:nvGrpSpPr>
          <p:cNvPr id="33" name="Grupo 32">
            <a:extLst>
              <a:ext uri="{FF2B5EF4-FFF2-40B4-BE49-F238E27FC236}">
                <a16:creationId xmlns:a16="http://schemas.microsoft.com/office/drawing/2014/main" id="{1EDBBB93-EE98-A522-3531-2717EC1FAD24}"/>
              </a:ext>
            </a:extLst>
          </p:cNvPr>
          <p:cNvGrpSpPr/>
          <p:nvPr/>
        </p:nvGrpSpPr>
        <p:grpSpPr>
          <a:xfrm>
            <a:off x="9048750" y="3857625"/>
            <a:ext cx="2381250" cy="2533650"/>
            <a:chOff x="9048750" y="3857625"/>
            <a:chExt cx="2381250" cy="2533650"/>
          </a:xfrm>
        </p:grpSpPr>
        <p:sp>
          <p:nvSpPr>
            <p:cNvPr id="30" name="Rectángulo 29">
              <a:extLst>
                <a:ext uri="{FF2B5EF4-FFF2-40B4-BE49-F238E27FC236}">
                  <a16:creationId xmlns:a16="http://schemas.microsoft.com/office/drawing/2014/main" id="{CEDB577D-43A9-4BF5-8314-37E10E79E195}"/>
                </a:ext>
              </a:extLst>
            </p:cNvPr>
            <p:cNvSpPr/>
            <p:nvPr/>
          </p:nvSpPr>
          <p:spPr>
            <a:xfrm>
              <a:off x="9048750" y="3857625"/>
              <a:ext cx="2381250" cy="2533650"/>
            </a:xfrm>
            <a:prstGeom prst="rect">
              <a:avLst/>
            </a:prstGeom>
            <a:solidFill>
              <a:srgbClr val="99E2B4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pic>
          <p:nvPicPr>
            <p:cNvPr id="21" name="Imagen 20">
              <a:extLst>
                <a:ext uri="{FF2B5EF4-FFF2-40B4-BE49-F238E27FC236}">
                  <a16:creationId xmlns:a16="http://schemas.microsoft.com/office/drawing/2014/main" id="{B3AE276D-263C-3AA4-3DDA-86A67947B37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79" t="8749" r="7194" b="7223"/>
            <a:stretch>
              <a:fillRect/>
            </a:stretch>
          </p:blipFill>
          <p:spPr>
            <a:xfrm>
              <a:off x="9258829" y="3983411"/>
              <a:ext cx="1910523" cy="225001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2341015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0C461320-49E5-EAA1-23DE-82B87B24859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366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C0053A8C-8272-732A-A5F1-6E1CC15C2E0D}"/>
              </a:ext>
            </a:extLst>
          </p:cNvPr>
          <p:cNvSpPr/>
          <p:nvPr/>
        </p:nvSpPr>
        <p:spPr>
          <a:xfrm>
            <a:off x="190500" y="200025"/>
            <a:ext cx="11791950" cy="6448425"/>
          </a:xfrm>
          <a:prstGeom prst="rect">
            <a:avLst/>
          </a:prstGeom>
          <a:solidFill>
            <a:srgbClr val="358F8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grpSp>
        <p:nvGrpSpPr>
          <p:cNvPr id="8" name="Grupo 7">
            <a:extLst>
              <a:ext uri="{FF2B5EF4-FFF2-40B4-BE49-F238E27FC236}">
                <a16:creationId xmlns:a16="http://schemas.microsoft.com/office/drawing/2014/main" id="{642A805E-9D28-7E5E-1A44-D1F127C6E8FC}"/>
              </a:ext>
            </a:extLst>
          </p:cNvPr>
          <p:cNvGrpSpPr/>
          <p:nvPr/>
        </p:nvGrpSpPr>
        <p:grpSpPr>
          <a:xfrm>
            <a:off x="476250" y="466725"/>
            <a:ext cx="11239500" cy="847725"/>
            <a:chOff x="476250" y="466725"/>
            <a:chExt cx="11239500" cy="847725"/>
          </a:xfrm>
        </p:grpSpPr>
        <p:sp>
          <p:nvSpPr>
            <p:cNvPr id="6" name="Rectángulo: esquinas redondeadas 5">
              <a:extLst>
                <a:ext uri="{FF2B5EF4-FFF2-40B4-BE49-F238E27FC236}">
                  <a16:creationId xmlns:a16="http://schemas.microsoft.com/office/drawing/2014/main" id="{647600AC-C122-B854-EECF-124F8CEC645B}"/>
                </a:ext>
              </a:extLst>
            </p:cNvPr>
            <p:cNvSpPr/>
            <p:nvPr/>
          </p:nvSpPr>
          <p:spPr>
            <a:xfrm>
              <a:off x="476250" y="466725"/>
              <a:ext cx="11239500" cy="847725"/>
            </a:xfrm>
            <a:prstGeom prst="roundRect">
              <a:avLst/>
            </a:prstGeom>
            <a:solidFill>
              <a:srgbClr val="99E2B4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7" name="CuadroTexto 6">
              <a:extLst>
                <a:ext uri="{FF2B5EF4-FFF2-40B4-BE49-F238E27FC236}">
                  <a16:creationId xmlns:a16="http://schemas.microsoft.com/office/drawing/2014/main" id="{2B50E497-94EE-0550-7EFA-7C1C1E1A05AC}"/>
                </a:ext>
              </a:extLst>
            </p:cNvPr>
            <p:cNvSpPr txBox="1"/>
            <p:nvPr/>
          </p:nvSpPr>
          <p:spPr>
            <a:xfrm>
              <a:off x="819150" y="598199"/>
              <a:ext cx="105537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3200" dirty="0">
                  <a:latin typeface="Cascadia Code SemiBold" panose="020B0609020000020004" pitchFamily="49" charset="0"/>
                  <a:cs typeface="Cascadia Code SemiBold" panose="020B0609020000020004" pitchFamily="49" charset="0"/>
                </a:rPr>
                <a:t>¿Cuál es nuestro objetivo?</a:t>
              </a:r>
              <a:endParaRPr lang="es-VE" sz="3200" dirty="0">
                <a:latin typeface="Cascadia Code SemiBold" panose="020B0609020000020004" pitchFamily="49" charset="0"/>
                <a:cs typeface="Cascadia Code SemiBold" panose="020B0609020000020004" pitchFamily="49" charset="0"/>
              </a:endParaRPr>
            </a:p>
          </p:txBody>
        </p:sp>
      </p:grp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51E2A41D-23E6-5759-3424-4D01618449C9}"/>
              </a:ext>
            </a:extLst>
          </p:cNvPr>
          <p:cNvSpPr/>
          <p:nvPr/>
        </p:nvSpPr>
        <p:spPr>
          <a:xfrm>
            <a:off x="476250" y="1581150"/>
            <a:ext cx="4191000" cy="4810125"/>
          </a:xfrm>
          <a:prstGeom prst="roundRect">
            <a:avLst/>
          </a:prstGeom>
          <a:solidFill>
            <a:srgbClr val="99E2B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363620CF-4A81-D87C-06B6-D742AE8D30F4}"/>
              </a:ext>
            </a:extLst>
          </p:cNvPr>
          <p:cNvSpPr txBox="1"/>
          <p:nvPr/>
        </p:nvSpPr>
        <p:spPr>
          <a:xfrm>
            <a:off x="909637" y="2057693"/>
            <a:ext cx="353853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200" dirty="0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Crear un videojuego indie de suspenso y acción, que contenga:</a:t>
            </a:r>
            <a:endParaRPr lang="es-VE" sz="2200" dirty="0">
              <a:latin typeface="Cascadia Code SemiBold" panose="020B0609020000020004" pitchFamily="49" charset="0"/>
              <a:cs typeface="Cascadia Code SemiBold" panose="020B0609020000020004" pitchFamily="49" charset="0"/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1CBE43BA-8B02-9A52-A0E3-4E678F1605E6}"/>
              </a:ext>
            </a:extLst>
          </p:cNvPr>
          <p:cNvSpPr txBox="1"/>
          <p:nvPr/>
        </p:nvSpPr>
        <p:spPr>
          <a:xfrm>
            <a:off x="1100137" y="3801101"/>
            <a:ext cx="2943225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200" dirty="0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Buen arte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200" dirty="0" err="1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Gameplay</a:t>
            </a:r>
            <a:r>
              <a:rPr lang="es-ES" sz="2200" dirty="0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 fresco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200" dirty="0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Narrativa profunda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200" dirty="0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Buena optimización</a:t>
            </a:r>
            <a:endParaRPr lang="es-VE" sz="2200" dirty="0">
              <a:latin typeface="Cascadia Code SemiBold" panose="020B0609020000020004" pitchFamily="49" charset="0"/>
              <a:cs typeface="Cascadia Code SemiBold" panose="020B0609020000020004" pitchFamily="49" charset="0"/>
            </a:endParaRP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B9D9A96E-E02D-270C-857F-9E8583C5C4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01675" y="5670550"/>
            <a:ext cx="1781175" cy="2374900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AB18F1BA-915A-A095-CA1B-70EF8C35B7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68312" y="1865730"/>
            <a:ext cx="2247900" cy="299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57859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  <p:bldP spid="11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D65602-378D-D9E8-6254-8F5765564F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99C5F435-FA2B-CF5F-3195-16B5CC36574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366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04339330-545B-A132-40D7-0B8128F9C212}"/>
              </a:ext>
            </a:extLst>
          </p:cNvPr>
          <p:cNvSpPr/>
          <p:nvPr/>
        </p:nvSpPr>
        <p:spPr>
          <a:xfrm>
            <a:off x="190500" y="200025"/>
            <a:ext cx="11791950" cy="6448425"/>
          </a:xfrm>
          <a:prstGeom prst="rect">
            <a:avLst/>
          </a:prstGeom>
          <a:solidFill>
            <a:srgbClr val="358F8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grpSp>
        <p:nvGrpSpPr>
          <p:cNvPr id="8" name="Grupo 7">
            <a:extLst>
              <a:ext uri="{FF2B5EF4-FFF2-40B4-BE49-F238E27FC236}">
                <a16:creationId xmlns:a16="http://schemas.microsoft.com/office/drawing/2014/main" id="{3309D0CB-776C-AEC0-F791-C0A7795EEBCC}"/>
              </a:ext>
            </a:extLst>
          </p:cNvPr>
          <p:cNvGrpSpPr/>
          <p:nvPr/>
        </p:nvGrpSpPr>
        <p:grpSpPr>
          <a:xfrm>
            <a:off x="476250" y="466725"/>
            <a:ext cx="11239500" cy="847725"/>
            <a:chOff x="476250" y="466725"/>
            <a:chExt cx="11239500" cy="847725"/>
          </a:xfrm>
        </p:grpSpPr>
        <p:sp>
          <p:nvSpPr>
            <p:cNvPr id="6" name="Rectángulo: esquinas redondeadas 5">
              <a:extLst>
                <a:ext uri="{FF2B5EF4-FFF2-40B4-BE49-F238E27FC236}">
                  <a16:creationId xmlns:a16="http://schemas.microsoft.com/office/drawing/2014/main" id="{6522F6EE-1AAD-8C82-BC20-36786856F96B}"/>
                </a:ext>
              </a:extLst>
            </p:cNvPr>
            <p:cNvSpPr/>
            <p:nvPr/>
          </p:nvSpPr>
          <p:spPr>
            <a:xfrm>
              <a:off x="476250" y="466725"/>
              <a:ext cx="11239500" cy="847725"/>
            </a:xfrm>
            <a:prstGeom prst="roundRect">
              <a:avLst/>
            </a:prstGeom>
            <a:solidFill>
              <a:srgbClr val="99E2B4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7" name="CuadroTexto 6">
              <a:extLst>
                <a:ext uri="{FF2B5EF4-FFF2-40B4-BE49-F238E27FC236}">
                  <a16:creationId xmlns:a16="http://schemas.microsoft.com/office/drawing/2014/main" id="{6DE6C03D-959A-FB06-297A-27D047A63361}"/>
                </a:ext>
              </a:extLst>
            </p:cNvPr>
            <p:cNvSpPr txBox="1"/>
            <p:nvPr/>
          </p:nvSpPr>
          <p:spPr>
            <a:xfrm>
              <a:off x="819150" y="598199"/>
              <a:ext cx="105537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3200" dirty="0">
                  <a:latin typeface="Cascadia Code SemiBold" panose="020B0609020000020004" pitchFamily="49" charset="0"/>
                  <a:cs typeface="Cascadia Code SemiBold" panose="020B0609020000020004" pitchFamily="49" charset="0"/>
                </a:rPr>
                <a:t>¿Cuál es nuestro objetivo?</a:t>
              </a:r>
              <a:endParaRPr lang="es-VE" sz="3200" dirty="0">
                <a:latin typeface="Cascadia Code SemiBold" panose="020B0609020000020004" pitchFamily="49" charset="0"/>
                <a:cs typeface="Cascadia Code SemiBold" panose="020B0609020000020004" pitchFamily="49" charset="0"/>
              </a:endParaRPr>
            </a:p>
          </p:txBody>
        </p:sp>
      </p:grp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CCADF1F9-C088-235D-61CF-3D93FDA66701}"/>
              </a:ext>
            </a:extLst>
          </p:cNvPr>
          <p:cNvSpPr/>
          <p:nvPr/>
        </p:nvSpPr>
        <p:spPr>
          <a:xfrm>
            <a:off x="476250" y="1581150"/>
            <a:ext cx="4191000" cy="4810125"/>
          </a:xfrm>
          <a:prstGeom prst="roundRect">
            <a:avLst/>
          </a:prstGeom>
          <a:solidFill>
            <a:srgbClr val="99E2B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308042C0-DF6D-CB99-991B-57BD125D5400}"/>
              </a:ext>
            </a:extLst>
          </p:cNvPr>
          <p:cNvSpPr txBox="1"/>
          <p:nvPr/>
        </p:nvSpPr>
        <p:spPr>
          <a:xfrm>
            <a:off x="909637" y="2057693"/>
            <a:ext cx="353853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200" dirty="0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Crear un videojuego indie de suspenso y acción, que contenga:</a:t>
            </a:r>
            <a:endParaRPr lang="es-VE" sz="2200" dirty="0">
              <a:latin typeface="Cascadia Code SemiBold" panose="020B0609020000020004" pitchFamily="49" charset="0"/>
              <a:cs typeface="Cascadia Code SemiBold" panose="020B0609020000020004" pitchFamily="49" charset="0"/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4BB0B60B-CED9-BF72-991C-4FEE667DE106}"/>
              </a:ext>
            </a:extLst>
          </p:cNvPr>
          <p:cNvSpPr txBox="1"/>
          <p:nvPr/>
        </p:nvSpPr>
        <p:spPr>
          <a:xfrm>
            <a:off x="1100137" y="3801101"/>
            <a:ext cx="2943225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200" dirty="0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Buen arte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200" dirty="0" err="1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Gameplay</a:t>
            </a:r>
            <a:r>
              <a:rPr lang="es-ES" sz="2200" dirty="0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 fresco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200" dirty="0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Narrativa profunda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200" dirty="0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Buena optimización</a:t>
            </a:r>
            <a:endParaRPr lang="es-VE" sz="2200" dirty="0">
              <a:latin typeface="Cascadia Code SemiBold" panose="020B0609020000020004" pitchFamily="49" charset="0"/>
              <a:cs typeface="Cascadia Code SemiBold" panose="020B0609020000020004" pitchFamily="49" charset="0"/>
            </a:endParaRP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D5AE26B7-69D2-55A6-A090-A043F80688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2818" y="2869644"/>
            <a:ext cx="3053954" cy="2442745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FACF78D3-68E8-9B27-6D09-37478288D7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6802" y="2829341"/>
            <a:ext cx="2382128" cy="2576095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B0ABE3B6-00A8-0B0F-42CD-1F5780E92132}"/>
              </a:ext>
            </a:extLst>
          </p:cNvPr>
          <p:cNvSpPr txBox="1"/>
          <p:nvPr/>
        </p:nvSpPr>
        <p:spPr>
          <a:xfrm>
            <a:off x="8562818" y="2457450"/>
            <a:ext cx="2924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selso.jpeg</a:t>
            </a:r>
            <a:endParaRPr lang="es-VE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B358E3B9-C5CA-A1CB-0EE2-D105DD0AFFBB}"/>
              </a:ext>
            </a:extLst>
          </p:cNvPr>
          <p:cNvSpPr txBox="1"/>
          <p:nvPr/>
        </p:nvSpPr>
        <p:spPr>
          <a:xfrm>
            <a:off x="5556802" y="2435125"/>
            <a:ext cx="238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siloe_vuelve.png</a:t>
            </a:r>
            <a:endParaRPr lang="es-VE" dirty="0"/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E4E784DE-D684-EC12-3F5F-FD213B6C3D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889"/>
          <a:stretch>
            <a:fillRect/>
          </a:stretch>
        </p:blipFill>
        <p:spPr>
          <a:xfrm>
            <a:off x="13068300" y="2228851"/>
            <a:ext cx="1714500" cy="1625600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F2B142FD-0456-F597-D3CC-726658C0FD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47308" y="4293981"/>
            <a:ext cx="1765852" cy="2354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9846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C75B3F-3B29-EA73-3C81-6D3B3DE917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2F74AB4B-1D34-CD47-D613-9D24AB26229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366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581EC7FF-B04B-B196-73B9-2EBD28490DF2}"/>
              </a:ext>
            </a:extLst>
          </p:cNvPr>
          <p:cNvSpPr/>
          <p:nvPr/>
        </p:nvSpPr>
        <p:spPr>
          <a:xfrm>
            <a:off x="200025" y="204787"/>
            <a:ext cx="11791950" cy="6448425"/>
          </a:xfrm>
          <a:prstGeom prst="rect">
            <a:avLst/>
          </a:prstGeom>
          <a:solidFill>
            <a:srgbClr val="358F8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grpSp>
        <p:nvGrpSpPr>
          <p:cNvPr id="8" name="Grupo 7">
            <a:extLst>
              <a:ext uri="{FF2B5EF4-FFF2-40B4-BE49-F238E27FC236}">
                <a16:creationId xmlns:a16="http://schemas.microsoft.com/office/drawing/2014/main" id="{A919ED82-529A-1EAA-7535-017BCB6FA8DF}"/>
              </a:ext>
            </a:extLst>
          </p:cNvPr>
          <p:cNvGrpSpPr/>
          <p:nvPr/>
        </p:nvGrpSpPr>
        <p:grpSpPr>
          <a:xfrm>
            <a:off x="476250" y="466725"/>
            <a:ext cx="11239500" cy="847725"/>
            <a:chOff x="476250" y="466725"/>
            <a:chExt cx="11239500" cy="847725"/>
          </a:xfrm>
        </p:grpSpPr>
        <p:sp>
          <p:nvSpPr>
            <p:cNvPr id="6" name="Rectángulo: esquinas redondeadas 5">
              <a:extLst>
                <a:ext uri="{FF2B5EF4-FFF2-40B4-BE49-F238E27FC236}">
                  <a16:creationId xmlns:a16="http://schemas.microsoft.com/office/drawing/2014/main" id="{3DD787A8-ECD6-77B3-3AFA-908C1DA99109}"/>
                </a:ext>
              </a:extLst>
            </p:cNvPr>
            <p:cNvSpPr/>
            <p:nvPr/>
          </p:nvSpPr>
          <p:spPr>
            <a:xfrm>
              <a:off x="476250" y="466725"/>
              <a:ext cx="11239500" cy="847725"/>
            </a:xfrm>
            <a:prstGeom prst="roundRect">
              <a:avLst/>
            </a:prstGeom>
            <a:solidFill>
              <a:srgbClr val="99E2B4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7" name="CuadroTexto 6">
              <a:extLst>
                <a:ext uri="{FF2B5EF4-FFF2-40B4-BE49-F238E27FC236}">
                  <a16:creationId xmlns:a16="http://schemas.microsoft.com/office/drawing/2014/main" id="{22259137-862F-25C1-48A9-B1002F346D29}"/>
                </a:ext>
              </a:extLst>
            </p:cNvPr>
            <p:cNvSpPr txBox="1"/>
            <p:nvPr/>
          </p:nvSpPr>
          <p:spPr>
            <a:xfrm>
              <a:off x="819150" y="598199"/>
              <a:ext cx="105537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3200" dirty="0">
                  <a:latin typeface="Cascadia Code SemiBold" panose="020B0609020000020004" pitchFamily="49" charset="0"/>
                  <a:cs typeface="Cascadia Code SemiBold" panose="020B0609020000020004" pitchFamily="49" charset="0"/>
                </a:rPr>
                <a:t>¿Cuál es nuestro objetivo?</a:t>
              </a:r>
              <a:endParaRPr lang="es-VE" sz="3200" dirty="0">
                <a:latin typeface="Cascadia Code SemiBold" panose="020B0609020000020004" pitchFamily="49" charset="0"/>
                <a:cs typeface="Cascadia Code SemiBold" panose="020B0609020000020004" pitchFamily="49" charset="0"/>
              </a:endParaRPr>
            </a:p>
          </p:txBody>
        </p:sp>
      </p:grp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7B853200-0B02-904F-9E38-69890E5B51C8}"/>
              </a:ext>
            </a:extLst>
          </p:cNvPr>
          <p:cNvSpPr/>
          <p:nvPr/>
        </p:nvSpPr>
        <p:spPr>
          <a:xfrm>
            <a:off x="476250" y="1581150"/>
            <a:ext cx="4191000" cy="4810125"/>
          </a:xfrm>
          <a:prstGeom prst="roundRect">
            <a:avLst/>
          </a:prstGeom>
          <a:solidFill>
            <a:srgbClr val="99E2B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07207AEC-7690-6B20-8AAF-0EA5EC509552}"/>
              </a:ext>
            </a:extLst>
          </p:cNvPr>
          <p:cNvSpPr txBox="1"/>
          <p:nvPr/>
        </p:nvSpPr>
        <p:spPr>
          <a:xfrm>
            <a:off x="909637" y="2057693"/>
            <a:ext cx="353853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200" dirty="0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Crear un videojuego indie de suspenso y acción, que contenga:</a:t>
            </a:r>
            <a:endParaRPr lang="es-VE" sz="2200" dirty="0">
              <a:latin typeface="Cascadia Code SemiBold" panose="020B0609020000020004" pitchFamily="49" charset="0"/>
              <a:cs typeface="Cascadia Code SemiBold" panose="020B0609020000020004" pitchFamily="49" charset="0"/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334DA49F-A468-7146-EE15-F41799AD1CA6}"/>
              </a:ext>
            </a:extLst>
          </p:cNvPr>
          <p:cNvSpPr txBox="1"/>
          <p:nvPr/>
        </p:nvSpPr>
        <p:spPr>
          <a:xfrm>
            <a:off x="1100137" y="3801101"/>
            <a:ext cx="2943225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200" dirty="0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Buen arte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200" dirty="0" err="1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Gameplay</a:t>
            </a:r>
            <a:r>
              <a:rPr lang="es-ES" sz="2200" dirty="0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 fresco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200" dirty="0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Narrativa profunda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200" dirty="0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Buena optimización</a:t>
            </a:r>
            <a:endParaRPr lang="es-VE" sz="2200" dirty="0">
              <a:latin typeface="Cascadia Code SemiBold" panose="020B0609020000020004" pitchFamily="49" charset="0"/>
              <a:cs typeface="Cascadia Code SemiBold" panose="020B0609020000020004" pitchFamily="49" charset="0"/>
            </a:endParaRP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C232F98F-FC9B-E097-8954-C49EF6F977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2304" y="-2689328"/>
            <a:ext cx="3053954" cy="2442745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91FDE0E1-A1EB-2BFD-28C0-47EC8E3CFA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48217" y="-246583"/>
            <a:ext cx="2382128" cy="2576095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090D1DBF-3CA9-9DF4-2CC4-029E7896B6EC}"/>
              </a:ext>
            </a:extLst>
          </p:cNvPr>
          <p:cNvSpPr txBox="1"/>
          <p:nvPr/>
        </p:nvSpPr>
        <p:spPr>
          <a:xfrm>
            <a:off x="8791418" y="-1442202"/>
            <a:ext cx="2924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selso.jpeg</a:t>
            </a:r>
            <a:endParaRPr lang="es-VE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3FB59100-0765-C14A-B515-58CD70DAAC62}"/>
              </a:ext>
            </a:extLst>
          </p:cNvPr>
          <p:cNvSpPr txBox="1"/>
          <p:nvPr/>
        </p:nvSpPr>
        <p:spPr>
          <a:xfrm>
            <a:off x="7022745" y="-1376464"/>
            <a:ext cx="238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siloe_vuelve.png</a:t>
            </a:r>
            <a:endParaRPr lang="es-VE" dirty="0"/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2BD379A4-B393-B9C2-935C-F3182694EC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halk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8889"/>
          <a:stretch>
            <a:fillRect/>
          </a:stretch>
        </p:blipFill>
        <p:spPr>
          <a:xfrm>
            <a:off x="5867628" y="2458250"/>
            <a:ext cx="4692361" cy="1467584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DC3CF288-230A-B875-11CB-C1CF02910E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Chalk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628" y="4242546"/>
            <a:ext cx="4692361" cy="1592581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F20617A8-4FE3-A210-A10E-E4125A3051A6}"/>
              </a:ext>
            </a:extLst>
          </p:cNvPr>
          <p:cNvSpPr txBox="1"/>
          <p:nvPr/>
        </p:nvSpPr>
        <p:spPr>
          <a:xfrm>
            <a:off x="5867628" y="1944914"/>
            <a:ext cx="4692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latin typeface="Comic Sans MS" panose="030F0702030302020204" pitchFamily="66" charset="0"/>
              </a:rPr>
              <a:t>SE BUSCAN               </a:t>
            </a:r>
            <a:endParaRPr lang="es-VE" dirty="0">
              <a:latin typeface="Comic Sans MS" panose="030F0702030302020204" pitchFamily="66" charset="0"/>
            </a:endParaRP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A55718EE-88B4-4EB6-00C2-B8B2CA717CE4}"/>
              </a:ext>
            </a:extLst>
          </p:cNvPr>
          <p:cNvSpPr txBox="1"/>
          <p:nvPr/>
        </p:nvSpPr>
        <p:spPr>
          <a:xfrm>
            <a:off x="5867628" y="5945326"/>
            <a:ext cx="46923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dirty="0">
                <a:latin typeface="Comic Sans MS" panose="030F0702030302020204" pitchFamily="66" charset="0"/>
              </a:rPr>
              <a:t>Se robaron las bombonas de gas de Celso</a:t>
            </a:r>
            <a:endParaRPr lang="es-VE" sz="2000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04651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9FB628AC-7642-E5AF-0927-681223985A4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366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FF954D0C-6DF6-0C0E-5B50-9A1E77352358}"/>
              </a:ext>
            </a:extLst>
          </p:cNvPr>
          <p:cNvSpPr/>
          <p:nvPr/>
        </p:nvSpPr>
        <p:spPr>
          <a:xfrm>
            <a:off x="168442" y="192505"/>
            <a:ext cx="11863137" cy="6472990"/>
          </a:xfrm>
          <a:prstGeom prst="rect">
            <a:avLst/>
          </a:prstGeom>
          <a:solidFill>
            <a:srgbClr val="14746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grpSp>
        <p:nvGrpSpPr>
          <p:cNvPr id="8" name="Grupo 7">
            <a:extLst>
              <a:ext uri="{FF2B5EF4-FFF2-40B4-BE49-F238E27FC236}">
                <a16:creationId xmlns:a16="http://schemas.microsoft.com/office/drawing/2014/main" id="{30B48842-2C9B-8A10-D2F7-60013A690C06}"/>
              </a:ext>
            </a:extLst>
          </p:cNvPr>
          <p:cNvGrpSpPr/>
          <p:nvPr/>
        </p:nvGrpSpPr>
        <p:grpSpPr>
          <a:xfrm>
            <a:off x="431800" y="508000"/>
            <a:ext cx="4673600" cy="2184400"/>
            <a:chOff x="889000" y="1003300"/>
            <a:chExt cx="3314700" cy="1226553"/>
          </a:xfrm>
        </p:grpSpPr>
        <p:sp>
          <p:nvSpPr>
            <p:cNvPr id="7" name="Rectángulo: esquinas redondeadas 6">
              <a:extLst>
                <a:ext uri="{FF2B5EF4-FFF2-40B4-BE49-F238E27FC236}">
                  <a16:creationId xmlns:a16="http://schemas.microsoft.com/office/drawing/2014/main" id="{C5BF1640-8DEA-C679-7C52-9226984F75F9}"/>
                </a:ext>
              </a:extLst>
            </p:cNvPr>
            <p:cNvSpPr/>
            <p:nvPr/>
          </p:nvSpPr>
          <p:spPr>
            <a:xfrm>
              <a:off x="1041400" y="1099553"/>
              <a:ext cx="3162300" cy="1130300"/>
            </a:xfrm>
            <a:prstGeom prst="roundRect">
              <a:avLst/>
            </a:prstGeom>
            <a:solidFill>
              <a:srgbClr val="036666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6" name="Rectángulo: esquinas redondeadas 5">
              <a:extLst>
                <a:ext uri="{FF2B5EF4-FFF2-40B4-BE49-F238E27FC236}">
                  <a16:creationId xmlns:a16="http://schemas.microsoft.com/office/drawing/2014/main" id="{ACD3EA69-9C68-283B-36DE-B8658972347A}"/>
                </a:ext>
              </a:extLst>
            </p:cNvPr>
            <p:cNvSpPr/>
            <p:nvPr/>
          </p:nvSpPr>
          <p:spPr>
            <a:xfrm>
              <a:off x="889000" y="1003300"/>
              <a:ext cx="3162300" cy="1130300"/>
            </a:xfrm>
            <a:prstGeom prst="roundRect">
              <a:avLst/>
            </a:prstGeom>
            <a:solidFill>
              <a:srgbClr val="99E2B4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1" name="Entrada de lápiz 30">
                <a:extLst>
                  <a:ext uri="{FF2B5EF4-FFF2-40B4-BE49-F238E27FC236}">
                    <a16:creationId xmlns:a16="http://schemas.microsoft.com/office/drawing/2014/main" id="{249F5B67-A9E4-4495-5C62-D68233DF6EC5}"/>
                  </a:ext>
                </a:extLst>
              </p14:cNvPr>
              <p14:cNvContentPartPr/>
              <p14:nvPr/>
            </p14:nvContentPartPr>
            <p14:xfrm>
              <a:off x="4761503" y="1494225"/>
              <a:ext cx="1655280" cy="109080"/>
            </p14:xfrm>
          </p:contentPart>
        </mc:Choice>
        <mc:Fallback xmlns="">
          <p:pic>
            <p:nvPicPr>
              <p:cNvPr id="31" name="Entrada de lápiz 30">
                <a:extLst>
                  <a:ext uri="{FF2B5EF4-FFF2-40B4-BE49-F238E27FC236}">
                    <a16:creationId xmlns:a16="http://schemas.microsoft.com/office/drawing/2014/main" id="{249F5B67-A9E4-4495-5C62-D68233DF6EC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707863" y="1386585"/>
                <a:ext cx="1762920" cy="32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2" name="Entrada de lápiz 31">
                <a:extLst>
                  <a:ext uri="{FF2B5EF4-FFF2-40B4-BE49-F238E27FC236}">
                    <a16:creationId xmlns:a16="http://schemas.microsoft.com/office/drawing/2014/main" id="{7EA19A2D-1D3F-B262-56B5-6571AC843B5D}"/>
                  </a:ext>
                </a:extLst>
              </p14:cNvPr>
              <p14:cNvContentPartPr/>
              <p14:nvPr/>
            </p14:nvContentPartPr>
            <p14:xfrm>
              <a:off x="4711103" y="1509345"/>
              <a:ext cx="2208600" cy="410760"/>
            </p14:xfrm>
          </p:contentPart>
        </mc:Choice>
        <mc:Fallback xmlns="">
          <p:pic>
            <p:nvPicPr>
              <p:cNvPr id="32" name="Entrada de lápiz 31">
                <a:extLst>
                  <a:ext uri="{FF2B5EF4-FFF2-40B4-BE49-F238E27FC236}">
                    <a16:creationId xmlns:a16="http://schemas.microsoft.com/office/drawing/2014/main" id="{7EA19A2D-1D3F-B262-56B5-6571AC843B5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657463" y="1401345"/>
                <a:ext cx="2316240" cy="626400"/>
              </a:xfrm>
              <a:prstGeom prst="rect">
                <a:avLst/>
              </a:prstGeom>
            </p:spPr>
          </p:pic>
        </mc:Fallback>
      </mc:AlternateContent>
      <p:grpSp>
        <p:nvGrpSpPr>
          <p:cNvPr id="123" name="Grupo 122">
            <a:extLst>
              <a:ext uri="{FF2B5EF4-FFF2-40B4-BE49-F238E27FC236}">
                <a16:creationId xmlns:a16="http://schemas.microsoft.com/office/drawing/2014/main" id="{6F1E47E9-4F87-5EDF-70B7-2F71965E6A60}"/>
              </a:ext>
            </a:extLst>
          </p:cNvPr>
          <p:cNvGrpSpPr/>
          <p:nvPr/>
        </p:nvGrpSpPr>
        <p:grpSpPr>
          <a:xfrm>
            <a:off x="4779143" y="593709"/>
            <a:ext cx="6766179" cy="2184400"/>
            <a:chOff x="4779143" y="593709"/>
            <a:chExt cx="6766179" cy="2184400"/>
          </a:xfrm>
        </p:grpSpPr>
        <p:grpSp>
          <p:nvGrpSpPr>
            <p:cNvPr id="9" name="Grupo 8">
              <a:extLst>
                <a:ext uri="{FF2B5EF4-FFF2-40B4-BE49-F238E27FC236}">
                  <a16:creationId xmlns:a16="http://schemas.microsoft.com/office/drawing/2014/main" id="{B0F14811-0F28-9AF7-CD85-7E5C4AF764AE}"/>
                </a:ext>
              </a:extLst>
            </p:cNvPr>
            <p:cNvGrpSpPr/>
            <p:nvPr/>
          </p:nvGrpSpPr>
          <p:grpSpPr>
            <a:xfrm>
              <a:off x="6871722" y="593709"/>
              <a:ext cx="4673600" cy="2184400"/>
              <a:chOff x="889000" y="1003300"/>
              <a:chExt cx="3314700" cy="1226553"/>
            </a:xfrm>
          </p:grpSpPr>
          <p:sp>
            <p:nvSpPr>
              <p:cNvPr id="10" name="Rectángulo: esquinas redondeadas 9">
                <a:extLst>
                  <a:ext uri="{FF2B5EF4-FFF2-40B4-BE49-F238E27FC236}">
                    <a16:creationId xmlns:a16="http://schemas.microsoft.com/office/drawing/2014/main" id="{22485346-95B7-A850-50D7-FA4D06B03B6B}"/>
                  </a:ext>
                </a:extLst>
              </p:cNvPr>
              <p:cNvSpPr/>
              <p:nvPr/>
            </p:nvSpPr>
            <p:spPr>
              <a:xfrm>
                <a:off x="1041400" y="1099553"/>
                <a:ext cx="3162300" cy="1130300"/>
              </a:xfrm>
              <a:prstGeom prst="roundRect">
                <a:avLst/>
              </a:prstGeom>
              <a:solidFill>
                <a:srgbClr val="036666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VE"/>
              </a:p>
            </p:txBody>
          </p:sp>
          <p:sp>
            <p:nvSpPr>
              <p:cNvPr id="11" name="Rectángulo: esquinas redondeadas 10">
                <a:extLst>
                  <a:ext uri="{FF2B5EF4-FFF2-40B4-BE49-F238E27FC236}">
                    <a16:creationId xmlns:a16="http://schemas.microsoft.com/office/drawing/2014/main" id="{D891EE5F-12ED-B4BE-AB3F-67132EFC7B06}"/>
                  </a:ext>
                </a:extLst>
              </p:cNvPr>
              <p:cNvSpPr/>
              <p:nvPr/>
            </p:nvSpPr>
            <p:spPr>
              <a:xfrm>
                <a:off x="889000" y="1003300"/>
                <a:ext cx="3162300" cy="1130300"/>
              </a:xfrm>
              <a:prstGeom prst="roundRect">
                <a:avLst/>
              </a:prstGeom>
              <a:solidFill>
                <a:srgbClr val="99E2B4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VE"/>
              </a:p>
            </p:txBody>
          </p:sp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35" name="Entrada de lápiz 34">
                  <a:extLst>
                    <a:ext uri="{FF2B5EF4-FFF2-40B4-BE49-F238E27FC236}">
                      <a16:creationId xmlns:a16="http://schemas.microsoft.com/office/drawing/2014/main" id="{33D79EF2-A609-EDE3-DDC6-DBE414C780C0}"/>
                    </a:ext>
                  </a:extLst>
                </p14:cNvPr>
                <p14:cNvContentPartPr/>
                <p14:nvPr/>
              </p14:nvContentPartPr>
              <p14:xfrm>
                <a:off x="4806503" y="1474425"/>
                <a:ext cx="2325240" cy="279000"/>
              </p14:xfrm>
            </p:contentPart>
          </mc:Choice>
          <mc:Fallback xmlns="">
            <p:pic>
              <p:nvPicPr>
                <p:cNvPr id="35" name="Entrada de lápiz 34">
                  <a:extLst>
                    <a:ext uri="{FF2B5EF4-FFF2-40B4-BE49-F238E27FC236}">
                      <a16:creationId xmlns:a16="http://schemas.microsoft.com/office/drawing/2014/main" id="{33D79EF2-A609-EDE3-DDC6-DBE414C780C0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743503" y="1411785"/>
                  <a:ext cx="2450880" cy="4046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0" name="Grupo 49">
              <a:extLst>
                <a:ext uri="{FF2B5EF4-FFF2-40B4-BE49-F238E27FC236}">
                  <a16:creationId xmlns:a16="http://schemas.microsoft.com/office/drawing/2014/main" id="{144172F3-240D-6BEB-35AA-5B91063A12B1}"/>
                </a:ext>
              </a:extLst>
            </p:cNvPr>
            <p:cNvGrpSpPr/>
            <p:nvPr/>
          </p:nvGrpSpPr>
          <p:grpSpPr>
            <a:xfrm>
              <a:off x="4779143" y="1290825"/>
              <a:ext cx="318600" cy="465480"/>
              <a:chOff x="4779143" y="1290825"/>
              <a:chExt cx="318600" cy="4654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8">
                <p14:nvContentPartPr>
                  <p14:cNvPr id="47" name="Entrada de lápiz 46">
                    <a:extLst>
                      <a:ext uri="{FF2B5EF4-FFF2-40B4-BE49-F238E27FC236}">
                        <a16:creationId xmlns:a16="http://schemas.microsoft.com/office/drawing/2014/main" id="{8570AEA8-4D5E-A89F-072A-D78771FD43AE}"/>
                      </a:ext>
                    </a:extLst>
                  </p14:cNvPr>
                  <p14:cNvContentPartPr/>
                  <p14:nvPr/>
                </p14:nvContentPartPr>
                <p14:xfrm>
                  <a:off x="4779143" y="1290825"/>
                  <a:ext cx="318600" cy="190800"/>
                </p14:xfrm>
              </p:contentPart>
            </mc:Choice>
            <mc:Fallback xmlns="">
              <p:pic>
                <p:nvPicPr>
                  <p:cNvPr id="47" name="Entrada de lápiz 46">
                    <a:extLst>
                      <a:ext uri="{FF2B5EF4-FFF2-40B4-BE49-F238E27FC236}">
                        <a16:creationId xmlns:a16="http://schemas.microsoft.com/office/drawing/2014/main" id="{8570AEA8-4D5E-A89F-072A-D78771FD43AE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4716143" y="1228185"/>
                    <a:ext cx="444240" cy="316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">
                <p14:nvContentPartPr>
                  <p14:cNvPr id="49" name="Entrada de lápiz 48">
                    <a:extLst>
                      <a:ext uri="{FF2B5EF4-FFF2-40B4-BE49-F238E27FC236}">
                        <a16:creationId xmlns:a16="http://schemas.microsoft.com/office/drawing/2014/main" id="{B9B03358-9062-A0FE-74E9-89723A85145E}"/>
                      </a:ext>
                    </a:extLst>
                  </p14:cNvPr>
                  <p14:cNvContentPartPr/>
                  <p14:nvPr/>
                </p14:nvContentPartPr>
                <p14:xfrm>
                  <a:off x="4779863" y="1478025"/>
                  <a:ext cx="291240" cy="278280"/>
                </p14:xfrm>
              </p:contentPart>
            </mc:Choice>
            <mc:Fallback xmlns="">
              <p:pic>
                <p:nvPicPr>
                  <p:cNvPr id="49" name="Entrada de lápiz 48">
                    <a:extLst>
                      <a:ext uri="{FF2B5EF4-FFF2-40B4-BE49-F238E27FC236}">
                        <a16:creationId xmlns:a16="http://schemas.microsoft.com/office/drawing/2014/main" id="{B9B03358-9062-A0FE-74E9-89723A85145E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4716863" y="1415025"/>
                    <a:ext cx="416880" cy="40392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54" name="Grupo 53">
              <a:extLst>
                <a:ext uri="{FF2B5EF4-FFF2-40B4-BE49-F238E27FC236}">
                  <a16:creationId xmlns:a16="http://schemas.microsoft.com/office/drawing/2014/main" id="{A69AE372-A794-7332-EA92-C69400CAEFE8}"/>
                </a:ext>
              </a:extLst>
            </p:cNvPr>
            <p:cNvGrpSpPr/>
            <p:nvPr/>
          </p:nvGrpSpPr>
          <p:grpSpPr>
            <a:xfrm>
              <a:off x="6780743" y="1469745"/>
              <a:ext cx="298800" cy="540360"/>
              <a:chOff x="6780743" y="1469745"/>
              <a:chExt cx="298800" cy="5403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2">
                <p14:nvContentPartPr>
                  <p14:cNvPr id="52" name="Entrada de lápiz 51">
                    <a:extLst>
                      <a:ext uri="{FF2B5EF4-FFF2-40B4-BE49-F238E27FC236}">
                        <a16:creationId xmlns:a16="http://schemas.microsoft.com/office/drawing/2014/main" id="{93976508-9D09-1270-3D20-E96E8005D9DF}"/>
                      </a:ext>
                    </a:extLst>
                  </p14:cNvPr>
                  <p14:cNvContentPartPr/>
                  <p14:nvPr/>
                </p14:nvContentPartPr>
                <p14:xfrm>
                  <a:off x="6780743" y="1469745"/>
                  <a:ext cx="298800" cy="277560"/>
                </p14:xfrm>
              </p:contentPart>
            </mc:Choice>
            <mc:Fallback xmlns="">
              <p:pic>
                <p:nvPicPr>
                  <p:cNvPr id="52" name="Entrada de lápiz 51">
                    <a:extLst>
                      <a:ext uri="{FF2B5EF4-FFF2-40B4-BE49-F238E27FC236}">
                        <a16:creationId xmlns:a16="http://schemas.microsoft.com/office/drawing/2014/main" id="{93976508-9D09-1270-3D20-E96E8005D9DF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6718103" y="1407105"/>
                    <a:ext cx="424440" cy="403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">
                <p14:nvContentPartPr>
                  <p14:cNvPr id="53" name="Entrada de lápiz 52">
                    <a:extLst>
                      <a:ext uri="{FF2B5EF4-FFF2-40B4-BE49-F238E27FC236}">
                        <a16:creationId xmlns:a16="http://schemas.microsoft.com/office/drawing/2014/main" id="{3D59A69C-23A4-A7A0-B59D-1832D9CCC30A}"/>
                      </a:ext>
                    </a:extLst>
                  </p14:cNvPr>
                  <p14:cNvContentPartPr/>
                  <p14:nvPr/>
                </p14:nvContentPartPr>
                <p14:xfrm>
                  <a:off x="6788663" y="1783305"/>
                  <a:ext cx="217800" cy="226800"/>
                </p14:xfrm>
              </p:contentPart>
            </mc:Choice>
            <mc:Fallback xmlns="">
              <p:pic>
                <p:nvPicPr>
                  <p:cNvPr id="53" name="Entrada de lápiz 52">
                    <a:extLst>
                      <a:ext uri="{FF2B5EF4-FFF2-40B4-BE49-F238E27FC236}">
                        <a16:creationId xmlns:a16="http://schemas.microsoft.com/office/drawing/2014/main" id="{3D59A69C-23A4-A7A0-B59D-1832D9CCC30A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6726023" y="1720305"/>
                    <a:ext cx="343440" cy="3524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133" name="Grupo 132">
            <a:extLst>
              <a:ext uri="{FF2B5EF4-FFF2-40B4-BE49-F238E27FC236}">
                <a16:creationId xmlns:a16="http://schemas.microsoft.com/office/drawing/2014/main" id="{FE744E08-F097-07C4-D796-81D1FE69CFB4}"/>
              </a:ext>
            </a:extLst>
          </p:cNvPr>
          <p:cNvGrpSpPr/>
          <p:nvPr/>
        </p:nvGrpSpPr>
        <p:grpSpPr>
          <a:xfrm>
            <a:off x="6871722" y="2288385"/>
            <a:ext cx="4673600" cy="4061615"/>
            <a:chOff x="6871722" y="2288385"/>
            <a:chExt cx="4673600" cy="4061615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67" name="Entrada de lápiz 66">
                  <a:extLst>
                    <a:ext uri="{FF2B5EF4-FFF2-40B4-BE49-F238E27FC236}">
                      <a16:creationId xmlns:a16="http://schemas.microsoft.com/office/drawing/2014/main" id="{7C617D2E-2734-7F70-54DB-D9AFB22882F8}"/>
                    </a:ext>
                  </a:extLst>
                </p14:cNvPr>
                <p14:cNvContentPartPr/>
                <p14:nvPr/>
              </p14:nvContentPartPr>
              <p14:xfrm>
                <a:off x="9143423" y="2498265"/>
                <a:ext cx="145440" cy="369720"/>
              </p14:xfrm>
            </p:contentPart>
          </mc:Choice>
          <mc:Fallback xmlns="">
            <p:pic>
              <p:nvPicPr>
                <p:cNvPr id="67" name="Entrada de lápiz 66">
                  <a:extLst>
                    <a:ext uri="{FF2B5EF4-FFF2-40B4-BE49-F238E27FC236}">
                      <a16:creationId xmlns:a16="http://schemas.microsoft.com/office/drawing/2014/main" id="{7C617D2E-2734-7F70-54DB-D9AFB22882F8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9080783" y="2435625"/>
                  <a:ext cx="271080" cy="4953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26" name="Grupo 125">
              <a:extLst>
                <a:ext uri="{FF2B5EF4-FFF2-40B4-BE49-F238E27FC236}">
                  <a16:creationId xmlns:a16="http://schemas.microsoft.com/office/drawing/2014/main" id="{E7DF52AA-25F4-4637-7693-B40869F45A09}"/>
                </a:ext>
              </a:extLst>
            </p:cNvPr>
            <p:cNvGrpSpPr/>
            <p:nvPr/>
          </p:nvGrpSpPr>
          <p:grpSpPr>
            <a:xfrm>
              <a:off x="6871722" y="2288385"/>
              <a:ext cx="4673600" cy="4061615"/>
              <a:chOff x="6871722" y="2288385"/>
              <a:chExt cx="4673600" cy="4061615"/>
            </a:xfrm>
          </p:grpSpPr>
          <p:grpSp>
            <p:nvGrpSpPr>
              <p:cNvPr id="12" name="Grupo 11">
                <a:extLst>
                  <a:ext uri="{FF2B5EF4-FFF2-40B4-BE49-F238E27FC236}">
                    <a16:creationId xmlns:a16="http://schemas.microsoft.com/office/drawing/2014/main" id="{08CF8333-B8FC-19D2-F0E6-F8E12C3FDF5D}"/>
                  </a:ext>
                </a:extLst>
              </p:cNvPr>
              <p:cNvGrpSpPr/>
              <p:nvPr/>
            </p:nvGrpSpPr>
            <p:grpSpPr>
              <a:xfrm>
                <a:off x="6871722" y="4165600"/>
                <a:ext cx="4673600" cy="2184400"/>
                <a:chOff x="889000" y="1003300"/>
                <a:chExt cx="3314700" cy="1226553"/>
              </a:xfrm>
            </p:grpSpPr>
            <p:sp>
              <p:nvSpPr>
                <p:cNvPr id="13" name="Rectángulo: esquinas redondeadas 12">
                  <a:extLst>
                    <a:ext uri="{FF2B5EF4-FFF2-40B4-BE49-F238E27FC236}">
                      <a16:creationId xmlns:a16="http://schemas.microsoft.com/office/drawing/2014/main" id="{72E250E2-2373-A333-F24A-231567B23B18}"/>
                    </a:ext>
                  </a:extLst>
                </p:cNvPr>
                <p:cNvSpPr/>
                <p:nvPr/>
              </p:nvSpPr>
              <p:spPr>
                <a:xfrm>
                  <a:off x="1041400" y="1099553"/>
                  <a:ext cx="3162300" cy="1130300"/>
                </a:xfrm>
                <a:prstGeom prst="roundRect">
                  <a:avLst/>
                </a:prstGeom>
                <a:solidFill>
                  <a:srgbClr val="036666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VE"/>
                </a:p>
              </p:txBody>
            </p:sp>
            <p:sp>
              <p:nvSpPr>
                <p:cNvPr id="14" name="Rectángulo: esquinas redondeadas 13">
                  <a:extLst>
                    <a:ext uri="{FF2B5EF4-FFF2-40B4-BE49-F238E27FC236}">
                      <a16:creationId xmlns:a16="http://schemas.microsoft.com/office/drawing/2014/main" id="{5F0657AE-F5FD-EDCE-4052-287FC2F6A0DF}"/>
                    </a:ext>
                  </a:extLst>
                </p:cNvPr>
                <p:cNvSpPr/>
                <p:nvPr/>
              </p:nvSpPr>
              <p:spPr>
                <a:xfrm>
                  <a:off x="889000" y="1003300"/>
                  <a:ext cx="3162300" cy="1130300"/>
                </a:xfrm>
                <a:prstGeom prst="roundRect">
                  <a:avLst/>
                </a:prstGeom>
                <a:solidFill>
                  <a:srgbClr val="99E2B4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VE"/>
                </a:p>
              </p:txBody>
            </p:sp>
          </p:grpSp>
          <mc:AlternateContent xmlns:mc="http://schemas.openxmlformats.org/markup-compatibility/2006" xmlns:p14="http://schemas.microsoft.com/office/powerpoint/2010/main">
            <mc:Choice Requires="p14">
              <p:contentPart p14:bwMode="auto" r:id="rId18">
                <p14:nvContentPartPr>
                  <p14:cNvPr id="38" name="Entrada de lápiz 37">
                    <a:extLst>
                      <a:ext uri="{FF2B5EF4-FFF2-40B4-BE49-F238E27FC236}">
                        <a16:creationId xmlns:a16="http://schemas.microsoft.com/office/drawing/2014/main" id="{95DA38CF-26FB-E890-E41D-47A7F941F608}"/>
                      </a:ext>
                    </a:extLst>
                  </p14:cNvPr>
                  <p14:cNvContentPartPr/>
                  <p14:nvPr/>
                </p14:nvContentPartPr>
                <p14:xfrm>
                  <a:off x="8834903" y="2288385"/>
                  <a:ext cx="463680" cy="1960200"/>
                </p14:xfrm>
              </p:contentPart>
            </mc:Choice>
            <mc:Fallback xmlns="">
              <p:pic>
                <p:nvPicPr>
                  <p:cNvPr id="38" name="Entrada de lápiz 37">
                    <a:extLst>
                      <a:ext uri="{FF2B5EF4-FFF2-40B4-BE49-F238E27FC236}">
                        <a16:creationId xmlns:a16="http://schemas.microsoft.com/office/drawing/2014/main" id="{95DA38CF-26FB-E890-E41D-47A7F941F608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8772263" y="2225385"/>
                    <a:ext cx="589320" cy="2085840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72" name="Grupo 71">
                <a:extLst>
                  <a:ext uri="{FF2B5EF4-FFF2-40B4-BE49-F238E27FC236}">
                    <a16:creationId xmlns:a16="http://schemas.microsoft.com/office/drawing/2014/main" id="{91BD89BB-2A44-CA6B-06C5-C1829C36069E}"/>
                  </a:ext>
                </a:extLst>
              </p:cNvPr>
              <p:cNvGrpSpPr/>
              <p:nvPr/>
            </p:nvGrpSpPr>
            <p:grpSpPr>
              <a:xfrm>
                <a:off x="9094103" y="2453265"/>
                <a:ext cx="439560" cy="502200"/>
                <a:chOff x="9094103" y="2453265"/>
                <a:chExt cx="439560" cy="50220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20">
                  <p14:nvContentPartPr>
                    <p14:cNvPr id="55" name="Entrada de lápiz 54">
                      <a:extLst>
                        <a:ext uri="{FF2B5EF4-FFF2-40B4-BE49-F238E27FC236}">
                          <a16:creationId xmlns:a16="http://schemas.microsoft.com/office/drawing/2014/main" id="{843F8AA3-314C-F4C8-8AD7-E3BC511358E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094103" y="2471265"/>
                    <a:ext cx="189720" cy="262800"/>
                  </p14:xfrm>
                </p:contentPart>
              </mc:Choice>
              <mc:Fallback xmlns="">
                <p:pic>
                  <p:nvPicPr>
                    <p:cNvPr id="55" name="Entrada de lápiz 54">
                      <a:extLst>
                        <a:ext uri="{FF2B5EF4-FFF2-40B4-BE49-F238E27FC236}">
                          <a16:creationId xmlns:a16="http://schemas.microsoft.com/office/drawing/2014/main" id="{843F8AA3-314C-F4C8-8AD7-E3BC511358ED}"/>
                        </a:ext>
                      </a:extLst>
                    </p:cNvPr>
                    <p:cNvPicPr/>
                    <p:nvPr/>
                  </p:nvPicPr>
                  <p:blipFill>
                    <a:blip r:embed="rId21"/>
                    <a:stretch>
                      <a:fillRect/>
                    </a:stretch>
                  </p:blipFill>
                  <p:spPr>
                    <a:xfrm>
                      <a:off x="9031463" y="2408625"/>
                      <a:ext cx="315360" cy="3884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2">
                  <p14:nvContentPartPr>
                    <p14:cNvPr id="56" name="Entrada de lápiz 55">
                      <a:extLst>
                        <a:ext uri="{FF2B5EF4-FFF2-40B4-BE49-F238E27FC236}">
                          <a16:creationId xmlns:a16="http://schemas.microsoft.com/office/drawing/2014/main" id="{FC89E677-ADCF-6C3D-5EE3-301D68A39C4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360503" y="2489265"/>
                    <a:ext cx="173160" cy="203040"/>
                  </p14:xfrm>
                </p:contentPart>
              </mc:Choice>
              <mc:Fallback xmlns="">
                <p:pic>
                  <p:nvPicPr>
                    <p:cNvPr id="56" name="Entrada de lápiz 55">
                      <a:extLst>
                        <a:ext uri="{FF2B5EF4-FFF2-40B4-BE49-F238E27FC236}">
                          <a16:creationId xmlns:a16="http://schemas.microsoft.com/office/drawing/2014/main" id="{FC89E677-ADCF-6C3D-5EE3-301D68A39C49}"/>
                        </a:ext>
                      </a:extLst>
                    </p:cNvPr>
                    <p:cNvPicPr/>
                    <p:nvPr/>
                  </p:nvPicPr>
                  <p:blipFill>
                    <a:blip r:embed="rId23"/>
                    <a:stretch>
                      <a:fillRect/>
                    </a:stretch>
                  </p:blipFill>
                  <p:spPr>
                    <a:xfrm>
                      <a:off x="9297503" y="2426265"/>
                      <a:ext cx="298800" cy="3286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4">
                  <p14:nvContentPartPr>
                    <p14:cNvPr id="71" name="Entrada de lápiz 70">
                      <a:extLst>
                        <a:ext uri="{FF2B5EF4-FFF2-40B4-BE49-F238E27FC236}">
                          <a16:creationId xmlns:a16="http://schemas.microsoft.com/office/drawing/2014/main" id="{A3A728B8-6B6F-2053-A438-0B2F7C47660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278063" y="2453265"/>
                    <a:ext cx="210240" cy="502200"/>
                  </p14:xfrm>
                </p:contentPart>
              </mc:Choice>
              <mc:Fallback xmlns="">
                <p:pic>
                  <p:nvPicPr>
                    <p:cNvPr id="71" name="Entrada de lápiz 70">
                      <a:extLst>
                        <a:ext uri="{FF2B5EF4-FFF2-40B4-BE49-F238E27FC236}">
                          <a16:creationId xmlns:a16="http://schemas.microsoft.com/office/drawing/2014/main" id="{A3A728B8-6B6F-2053-A438-0B2F7C47660D}"/>
                        </a:ext>
                      </a:extLst>
                    </p:cNvPr>
                    <p:cNvPicPr/>
                    <p:nvPr/>
                  </p:nvPicPr>
                  <p:blipFill>
                    <a:blip r:embed="rId25"/>
                    <a:stretch>
                      <a:fillRect/>
                    </a:stretch>
                  </p:blipFill>
                  <p:spPr>
                    <a:xfrm>
                      <a:off x="9215063" y="2390625"/>
                      <a:ext cx="335880" cy="62784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mc:AlternateContent xmlns:mc="http://schemas.openxmlformats.org/markup-compatibility/2006" xmlns:p14="http://schemas.microsoft.com/office/powerpoint/2010/main">
            <mc:Choice Requires="p14">
              <p:contentPart p14:bwMode="auto" r:id="rId26">
                <p14:nvContentPartPr>
                  <p14:cNvPr id="73" name="Entrada de lápiz 72">
                    <a:extLst>
                      <a:ext uri="{FF2B5EF4-FFF2-40B4-BE49-F238E27FC236}">
                        <a16:creationId xmlns:a16="http://schemas.microsoft.com/office/drawing/2014/main" id="{EFF8ED3D-E27F-06F9-387B-2D18C700B03C}"/>
                      </a:ext>
                    </a:extLst>
                  </p14:cNvPr>
                  <p14:cNvContentPartPr/>
                  <p14:nvPr/>
                </p14:nvContentPartPr>
                <p14:xfrm>
                  <a:off x="8657783" y="3983265"/>
                  <a:ext cx="181800" cy="308160"/>
                </p14:xfrm>
              </p:contentPart>
            </mc:Choice>
            <mc:Fallback xmlns="">
              <p:pic>
                <p:nvPicPr>
                  <p:cNvPr id="73" name="Entrada de lápiz 72">
                    <a:extLst>
                      <a:ext uri="{FF2B5EF4-FFF2-40B4-BE49-F238E27FC236}">
                        <a16:creationId xmlns:a16="http://schemas.microsoft.com/office/drawing/2014/main" id="{EFF8ED3D-E27F-06F9-387B-2D18C700B03C}"/>
                      </a:ext>
                    </a:extLst>
                  </p:cNvPr>
                  <p:cNvPicPr/>
                  <p:nvPr/>
                </p:nvPicPr>
                <p:blipFill>
                  <a:blip r:embed="rId27"/>
                  <a:stretch>
                    <a:fillRect/>
                  </a:stretch>
                </p:blipFill>
                <p:spPr>
                  <a:xfrm>
                    <a:off x="8594783" y="3920265"/>
                    <a:ext cx="307440" cy="433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">
                <p14:nvContentPartPr>
                  <p14:cNvPr id="76" name="Entrada de lápiz 75">
                    <a:extLst>
                      <a:ext uri="{FF2B5EF4-FFF2-40B4-BE49-F238E27FC236}">
                        <a16:creationId xmlns:a16="http://schemas.microsoft.com/office/drawing/2014/main" id="{7C3BDD33-E04C-DBC3-A519-95529CA3BBE4}"/>
                      </a:ext>
                    </a:extLst>
                  </p14:cNvPr>
                  <p14:cNvContentPartPr/>
                  <p14:nvPr/>
                </p14:nvContentPartPr>
                <p14:xfrm>
                  <a:off x="8835983" y="3964905"/>
                  <a:ext cx="178920" cy="337320"/>
                </p14:xfrm>
              </p:contentPart>
            </mc:Choice>
            <mc:Fallback xmlns="">
              <p:pic>
                <p:nvPicPr>
                  <p:cNvPr id="76" name="Entrada de lápiz 75">
                    <a:extLst>
                      <a:ext uri="{FF2B5EF4-FFF2-40B4-BE49-F238E27FC236}">
                        <a16:creationId xmlns:a16="http://schemas.microsoft.com/office/drawing/2014/main" id="{7C3BDD33-E04C-DBC3-A519-95529CA3BBE4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8772983" y="3902265"/>
                    <a:ext cx="304560" cy="4629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125" name="Grupo 124">
            <a:extLst>
              <a:ext uri="{FF2B5EF4-FFF2-40B4-BE49-F238E27FC236}">
                <a16:creationId xmlns:a16="http://schemas.microsoft.com/office/drawing/2014/main" id="{B1E35349-80CB-31B7-C698-44799A9188CC}"/>
              </a:ext>
            </a:extLst>
          </p:cNvPr>
          <p:cNvGrpSpPr/>
          <p:nvPr/>
        </p:nvGrpSpPr>
        <p:grpSpPr>
          <a:xfrm>
            <a:off x="431800" y="4165600"/>
            <a:ext cx="6715783" cy="2184400"/>
            <a:chOff x="431800" y="4165600"/>
            <a:chExt cx="6715783" cy="2184400"/>
          </a:xfrm>
        </p:grpSpPr>
        <p:grpSp>
          <p:nvGrpSpPr>
            <p:cNvPr id="15" name="Grupo 14">
              <a:extLst>
                <a:ext uri="{FF2B5EF4-FFF2-40B4-BE49-F238E27FC236}">
                  <a16:creationId xmlns:a16="http://schemas.microsoft.com/office/drawing/2014/main" id="{58D04938-F70D-3578-A7C6-BF00CE575ADE}"/>
                </a:ext>
              </a:extLst>
            </p:cNvPr>
            <p:cNvGrpSpPr/>
            <p:nvPr/>
          </p:nvGrpSpPr>
          <p:grpSpPr>
            <a:xfrm>
              <a:off x="431800" y="4165600"/>
              <a:ext cx="4673600" cy="2184400"/>
              <a:chOff x="889000" y="1003300"/>
              <a:chExt cx="3314700" cy="1226553"/>
            </a:xfrm>
          </p:grpSpPr>
          <p:sp>
            <p:nvSpPr>
              <p:cNvPr id="16" name="Rectángulo: esquinas redondeadas 15">
                <a:extLst>
                  <a:ext uri="{FF2B5EF4-FFF2-40B4-BE49-F238E27FC236}">
                    <a16:creationId xmlns:a16="http://schemas.microsoft.com/office/drawing/2014/main" id="{9D7FAABA-429D-220D-C4D1-32820FAED6FE}"/>
                  </a:ext>
                </a:extLst>
              </p:cNvPr>
              <p:cNvSpPr/>
              <p:nvPr/>
            </p:nvSpPr>
            <p:spPr>
              <a:xfrm>
                <a:off x="1041400" y="1099553"/>
                <a:ext cx="3162300" cy="1130300"/>
              </a:xfrm>
              <a:prstGeom prst="roundRect">
                <a:avLst/>
              </a:prstGeom>
              <a:solidFill>
                <a:srgbClr val="036666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VE"/>
              </a:p>
            </p:txBody>
          </p:sp>
          <p:sp>
            <p:nvSpPr>
              <p:cNvPr id="17" name="Rectángulo: esquinas redondeadas 16">
                <a:extLst>
                  <a:ext uri="{FF2B5EF4-FFF2-40B4-BE49-F238E27FC236}">
                    <a16:creationId xmlns:a16="http://schemas.microsoft.com/office/drawing/2014/main" id="{1F0CF449-86E8-C9E3-1D80-EA6399FC9BDC}"/>
                  </a:ext>
                </a:extLst>
              </p:cNvPr>
              <p:cNvSpPr/>
              <p:nvPr/>
            </p:nvSpPr>
            <p:spPr>
              <a:xfrm>
                <a:off x="889000" y="1003300"/>
                <a:ext cx="3162300" cy="1130300"/>
              </a:xfrm>
              <a:prstGeom prst="roundRect">
                <a:avLst/>
              </a:prstGeom>
              <a:solidFill>
                <a:srgbClr val="99E2B4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VE"/>
              </a:p>
            </p:txBody>
          </p:sp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41" name="Entrada de lápiz 40">
                  <a:extLst>
                    <a:ext uri="{FF2B5EF4-FFF2-40B4-BE49-F238E27FC236}">
                      <a16:creationId xmlns:a16="http://schemas.microsoft.com/office/drawing/2014/main" id="{DEAAE45F-4F20-AF71-03AF-3DB788C0EB9B}"/>
                    </a:ext>
                  </a:extLst>
                </p14:cNvPr>
                <p14:cNvContentPartPr/>
                <p14:nvPr/>
              </p14:nvContentPartPr>
              <p14:xfrm>
                <a:off x="4869863" y="4913865"/>
                <a:ext cx="2277720" cy="365400"/>
              </p14:xfrm>
            </p:contentPart>
          </mc:Choice>
          <mc:Fallback xmlns="">
            <p:pic>
              <p:nvPicPr>
                <p:cNvPr id="41" name="Entrada de lápiz 40">
                  <a:extLst>
                    <a:ext uri="{FF2B5EF4-FFF2-40B4-BE49-F238E27FC236}">
                      <a16:creationId xmlns:a16="http://schemas.microsoft.com/office/drawing/2014/main" id="{DEAAE45F-4F20-AF71-03AF-3DB788C0EB9B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806863" y="4851225"/>
                  <a:ext cx="2403360" cy="4910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65" name="Grupo 64">
              <a:extLst>
                <a:ext uri="{FF2B5EF4-FFF2-40B4-BE49-F238E27FC236}">
                  <a16:creationId xmlns:a16="http://schemas.microsoft.com/office/drawing/2014/main" id="{93A94983-6B70-3628-48FA-71D3BD85EF36}"/>
                </a:ext>
              </a:extLst>
            </p:cNvPr>
            <p:cNvGrpSpPr/>
            <p:nvPr/>
          </p:nvGrpSpPr>
          <p:grpSpPr>
            <a:xfrm>
              <a:off x="4752863" y="5042385"/>
              <a:ext cx="290160" cy="497160"/>
              <a:chOff x="4752863" y="5042385"/>
              <a:chExt cx="290160" cy="4971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2">
                <p14:nvContentPartPr>
                  <p14:cNvPr id="63" name="Entrada de lápiz 62">
                    <a:extLst>
                      <a:ext uri="{FF2B5EF4-FFF2-40B4-BE49-F238E27FC236}">
                        <a16:creationId xmlns:a16="http://schemas.microsoft.com/office/drawing/2014/main" id="{A6B11575-6F3F-A241-42AE-C3AA1237ECB2}"/>
                      </a:ext>
                    </a:extLst>
                  </p14:cNvPr>
                  <p14:cNvContentPartPr/>
                  <p14:nvPr/>
                </p14:nvContentPartPr>
                <p14:xfrm>
                  <a:off x="4752863" y="5042385"/>
                  <a:ext cx="262800" cy="226800"/>
                </p14:xfrm>
              </p:contentPart>
            </mc:Choice>
            <mc:Fallback xmlns="">
              <p:pic>
                <p:nvPicPr>
                  <p:cNvPr id="63" name="Entrada de lápiz 62">
                    <a:extLst>
                      <a:ext uri="{FF2B5EF4-FFF2-40B4-BE49-F238E27FC236}">
                        <a16:creationId xmlns:a16="http://schemas.microsoft.com/office/drawing/2014/main" id="{A6B11575-6F3F-A241-42AE-C3AA1237ECB2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4689863" y="4979745"/>
                    <a:ext cx="388440" cy="352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">
                <p14:nvContentPartPr>
                  <p14:cNvPr id="64" name="Entrada de lápiz 63">
                    <a:extLst>
                      <a:ext uri="{FF2B5EF4-FFF2-40B4-BE49-F238E27FC236}">
                        <a16:creationId xmlns:a16="http://schemas.microsoft.com/office/drawing/2014/main" id="{524F2A9A-883B-9ABE-F91A-90D492DCE1B6}"/>
                      </a:ext>
                    </a:extLst>
                  </p14:cNvPr>
                  <p14:cNvContentPartPr/>
                  <p14:nvPr/>
                </p14:nvContentPartPr>
                <p14:xfrm>
                  <a:off x="4814423" y="5286825"/>
                  <a:ext cx="228600" cy="252720"/>
                </p14:xfrm>
              </p:contentPart>
            </mc:Choice>
            <mc:Fallback xmlns="">
              <p:pic>
                <p:nvPicPr>
                  <p:cNvPr id="64" name="Entrada de lápiz 63">
                    <a:extLst>
                      <a:ext uri="{FF2B5EF4-FFF2-40B4-BE49-F238E27FC236}">
                        <a16:creationId xmlns:a16="http://schemas.microsoft.com/office/drawing/2014/main" id="{524F2A9A-883B-9ABE-F91A-90D492DCE1B6}"/>
                      </a:ext>
                    </a:extLst>
                  </p:cNvPr>
                  <p:cNvPicPr/>
                  <p:nvPr/>
                </p:nvPicPr>
                <p:blipFill>
                  <a:blip r:embed="rId35"/>
                  <a:stretch>
                    <a:fillRect/>
                  </a:stretch>
                </p:blipFill>
                <p:spPr>
                  <a:xfrm>
                    <a:off x="4751783" y="5224185"/>
                    <a:ext cx="354240" cy="3783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82" name="Grupo 81">
              <a:extLst>
                <a:ext uri="{FF2B5EF4-FFF2-40B4-BE49-F238E27FC236}">
                  <a16:creationId xmlns:a16="http://schemas.microsoft.com/office/drawing/2014/main" id="{18C6F532-093C-E30E-238D-9E1C4859422F}"/>
                </a:ext>
              </a:extLst>
            </p:cNvPr>
            <p:cNvGrpSpPr/>
            <p:nvPr/>
          </p:nvGrpSpPr>
          <p:grpSpPr>
            <a:xfrm>
              <a:off x="6527303" y="4634865"/>
              <a:ext cx="511560" cy="546840"/>
              <a:chOff x="6527303" y="4634865"/>
              <a:chExt cx="511560" cy="5468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6">
                <p14:nvContentPartPr>
                  <p14:cNvPr id="58" name="Entrada de lápiz 57">
                    <a:extLst>
                      <a:ext uri="{FF2B5EF4-FFF2-40B4-BE49-F238E27FC236}">
                        <a16:creationId xmlns:a16="http://schemas.microsoft.com/office/drawing/2014/main" id="{BAC4A3E6-1B3F-226E-A9DB-764EDFBDBD16}"/>
                      </a:ext>
                    </a:extLst>
                  </p14:cNvPr>
                  <p14:cNvContentPartPr/>
                  <p14:nvPr/>
                </p14:nvContentPartPr>
                <p14:xfrm>
                  <a:off x="6776423" y="4634865"/>
                  <a:ext cx="249120" cy="282960"/>
                </p14:xfrm>
              </p:contentPart>
            </mc:Choice>
            <mc:Fallback xmlns="">
              <p:pic>
                <p:nvPicPr>
                  <p:cNvPr id="58" name="Entrada de lápiz 57">
                    <a:extLst>
                      <a:ext uri="{FF2B5EF4-FFF2-40B4-BE49-F238E27FC236}">
                        <a16:creationId xmlns:a16="http://schemas.microsoft.com/office/drawing/2014/main" id="{BAC4A3E6-1B3F-226E-A9DB-764EDFBDBD16}"/>
                      </a:ext>
                    </a:extLst>
                  </p:cNvPr>
                  <p:cNvPicPr/>
                  <p:nvPr/>
                </p:nvPicPr>
                <p:blipFill>
                  <a:blip r:embed="rId37"/>
                  <a:stretch>
                    <a:fillRect/>
                  </a:stretch>
                </p:blipFill>
                <p:spPr>
                  <a:xfrm>
                    <a:off x="6713783" y="4572225"/>
                    <a:ext cx="374760" cy="40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8">
                <p14:nvContentPartPr>
                  <p14:cNvPr id="59" name="Entrada de lápiz 58">
                    <a:extLst>
                      <a:ext uri="{FF2B5EF4-FFF2-40B4-BE49-F238E27FC236}">
                        <a16:creationId xmlns:a16="http://schemas.microsoft.com/office/drawing/2014/main" id="{42B6E152-C03A-D2B4-275F-7CD1E2C74E60}"/>
                      </a:ext>
                    </a:extLst>
                  </p14:cNvPr>
                  <p14:cNvContentPartPr/>
                  <p14:nvPr/>
                </p14:nvContentPartPr>
                <p14:xfrm>
                  <a:off x="6779663" y="4924665"/>
                  <a:ext cx="259200" cy="177840"/>
                </p14:xfrm>
              </p:contentPart>
            </mc:Choice>
            <mc:Fallback xmlns="">
              <p:pic>
                <p:nvPicPr>
                  <p:cNvPr id="59" name="Entrada de lápiz 58">
                    <a:extLst>
                      <a:ext uri="{FF2B5EF4-FFF2-40B4-BE49-F238E27FC236}">
                        <a16:creationId xmlns:a16="http://schemas.microsoft.com/office/drawing/2014/main" id="{42B6E152-C03A-D2B4-275F-7CD1E2C74E60}"/>
                      </a:ext>
                    </a:extLst>
                  </p:cNvPr>
                  <p:cNvPicPr/>
                  <p:nvPr/>
                </p:nvPicPr>
                <p:blipFill>
                  <a:blip r:embed="rId39"/>
                  <a:stretch>
                    <a:fillRect/>
                  </a:stretch>
                </p:blipFill>
                <p:spPr>
                  <a:xfrm>
                    <a:off x="6716663" y="4862025"/>
                    <a:ext cx="384840" cy="303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0">
                <p14:nvContentPartPr>
                  <p14:cNvPr id="61" name="Entrada de lápiz 60">
                    <a:extLst>
                      <a:ext uri="{FF2B5EF4-FFF2-40B4-BE49-F238E27FC236}">
                        <a16:creationId xmlns:a16="http://schemas.microsoft.com/office/drawing/2014/main" id="{229944FA-4F0B-1516-62AD-7D5D55A82BDB}"/>
                      </a:ext>
                    </a:extLst>
                  </p14:cNvPr>
                  <p14:cNvContentPartPr/>
                  <p14:nvPr/>
                </p14:nvContentPartPr>
                <p14:xfrm>
                  <a:off x="6807023" y="4924665"/>
                  <a:ext cx="192240" cy="257040"/>
                </p14:xfrm>
              </p:contentPart>
            </mc:Choice>
            <mc:Fallback xmlns="">
              <p:pic>
                <p:nvPicPr>
                  <p:cNvPr id="61" name="Entrada de lápiz 60">
                    <a:extLst>
                      <a:ext uri="{FF2B5EF4-FFF2-40B4-BE49-F238E27FC236}">
                        <a16:creationId xmlns:a16="http://schemas.microsoft.com/office/drawing/2014/main" id="{229944FA-4F0B-1516-62AD-7D5D55A82BDB}"/>
                      </a:ext>
                    </a:extLst>
                  </p:cNvPr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6744023" y="4862025"/>
                    <a:ext cx="317880" cy="38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">
                <p14:nvContentPartPr>
                  <p14:cNvPr id="81" name="Entrada de lápiz 80">
                    <a:extLst>
                      <a:ext uri="{FF2B5EF4-FFF2-40B4-BE49-F238E27FC236}">
                        <a16:creationId xmlns:a16="http://schemas.microsoft.com/office/drawing/2014/main" id="{875AF3AE-06F9-1E35-23BF-6E3777C5DD8F}"/>
                      </a:ext>
                    </a:extLst>
                  </p14:cNvPr>
                  <p14:cNvContentPartPr/>
                  <p14:nvPr/>
                </p14:nvContentPartPr>
                <p14:xfrm>
                  <a:off x="6527303" y="4868865"/>
                  <a:ext cx="354600" cy="118080"/>
                </p14:xfrm>
              </p:contentPart>
            </mc:Choice>
            <mc:Fallback xmlns="">
              <p:pic>
                <p:nvPicPr>
                  <p:cNvPr id="81" name="Entrada de lápiz 80">
                    <a:extLst>
                      <a:ext uri="{FF2B5EF4-FFF2-40B4-BE49-F238E27FC236}">
                        <a16:creationId xmlns:a16="http://schemas.microsoft.com/office/drawing/2014/main" id="{875AF3AE-06F9-1E35-23BF-6E3777C5DD8F}"/>
                      </a:ext>
                    </a:extLst>
                  </p:cNvPr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6464303" y="4805865"/>
                    <a:ext cx="480240" cy="24372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22" name="Entrada de lápiz 121">
                <a:extLst>
                  <a:ext uri="{FF2B5EF4-FFF2-40B4-BE49-F238E27FC236}">
                    <a16:creationId xmlns:a16="http://schemas.microsoft.com/office/drawing/2014/main" id="{4F92B6A7-888D-8757-5F35-2430E44EEA44}"/>
                  </a:ext>
                </a:extLst>
              </p14:cNvPr>
              <p14:cNvContentPartPr/>
              <p14:nvPr/>
            </p14:nvContentPartPr>
            <p14:xfrm>
              <a:off x="2597903" y="1629225"/>
              <a:ext cx="360" cy="360"/>
            </p14:xfrm>
          </p:contentPart>
        </mc:Choice>
        <mc:Fallback xmlns="">
          <p:pic>
            <p:nvPicPr>
              <p:cNvPr id="122" name="Entrada de lápiz 121">
                <a:extLst>
                  <a:ext uri="{FF2B5EF4-FFF2-40B4-BE49-F238E27FC236}">
                    <a16:creationId xmlns:a16="http://schemas.microsoft.com/office/drawing/2014/main" id="{4F92B6A7-888D-8757-5F35-2430E44EEA44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2589263" y="1620585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127" name="CuadroTexto 126">
            <a:extLst>
              <a:ext uri="{FF2B5EF4-FFF2-40B4-BE49-F238E27FC236}">
                <a16:creationId xmlns:a16="http://schemas.microsoft.com/office/drawing/2014/main" id="{2D2B78EF-896C-E56A-F7E8-29952BE79970}"/>
              </a:ext>
            </a:extLst>
          </p:cNvPr>
          <p:cNvSpPr txBox="1"/>
          <p:nvPr/>
        </p:nvSpPr>
        <p:spPr>
          <a:xfrm>
            <a:off x="720339" y="709395"/>
            <a:ext cx="390400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Pensamiento común: Los juegos son una tontería. Juegos = carácter contraproducente, distracción, pérdida de tiempo. Razonamiento valido. Sin embargo...</a:t>
            </a:r>
            <a:endParaRPr lang="es-VE" sz="1600" dirty="0">
              <a:latin typeface="Cascadia Code SemiBold" panose="020B0609020000020004" pitchFamily="49" charset="0"/>
              <a:cs typeface="Cascadia Code SemiBold" panose="020B0609020000020004" pitchFamily="49" charset="0"/>
            </a:endParaRPr>
          </a:p>
        </p:txBody>
      </p:sp>
      <p:sp>
        <p:nvSpPr>
          <p:cNvPr id="128" name="CuadroTexto 127">
            <a:extLst>
              <a:ext uri="{FF2B5EF4-FFF2-40B4-BE49-F238E27FC236}">
                <a16:creationId xmlns:a16="http://schemas.microsoft.com/office/drawing/2014/main" id="{01B37979-AA9B-A1AF-18D0-E40B410F8B49}"/>
              </a:ext>
            </a:extLst>
          </p:cNvPr>
          <p:cNvSpPr txBox="1"/>
          <p:nvPr/>
        </p:nvSpPr>
        <p:spPr>
          <a:xfrm>
            <a:off x="7218604" y="818475"/>
            <a:ext cx="415995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Realidad: Entretenimiento es fundamental para la sociedad. Juegos = Bajo estrés, mayor productividad. La gente ansía entretenimiento. Empresas lo monopolizan.</a:t>
            </a:r>
            <a:endParaRPr lang="es-VE" sz="1600" dirty="0">
              <a:latin typeface="Cascadia Code SemiBold" panose="020B0609020000020004" pitchFamily="49" charset="0"/>
              <a:cs typeface="Cascadia Code SemiBold" panose="020B0609020000020004" pitchFamily="49" charset="0"/>
            </a:endParaRPr>
          </a:p>
        </p:txBody>
      </p:sp>
      <p:sp>
        <p:nvSpPr>
          <p:cNvPr id="129" name="CuadroTexto 128">
            <a:extLst>
              <a:ext uri="{FF2B5EF4-FFF2-40B4-BE49-F238E27FC236}">
                <a16:creationId xmlns:a16="http://schemas.microsoft.com/office/drawing/2014/main" id="{CF1925F6-A0BE-9056-5E34-2B9E325676C7}"/>
              </a:ext>
            </a:extLst>
          </p:cNvPr>
          <p:cNvSpPr txBox="1"/>
          <p:nvPr/>
        </p:nvSpPr>
        <p:spPr>
          <a:xfrm>
            <a:off x="7158628" y="4443041"/>
            <a:ext cx="388490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Resultado: Gran cantidad de juegos vacíos y repetitivos. Usan la misma fórmula, más gráficos, menos narrativa</a:t>
            </a:r>
            <a:r>
              <a:rPr lang="es-ES" sz="1600" dirty="0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. </a:t>
            </a:r>
            <a:endParaRPr lang="es-VE" sz="1600" dirty="0">
              <a:latin typeface="Cascadia Code SemiBold" panose="020B0609020000020004" pitchFamily="49" charset="0"/>
              <a:cs typeface="Cascadia Code SemiBold" panose="020B0609020000020004" pitchFamily="49" charset="0"/>
            </a:endParaRPr>
          </a:p>
        </p:txBody>
      </p:sp>
      <p:sp>
        <p:nvSpPr>
          <p:cNvPr id="132" name="CuadroTexto 131">
            <a:extLst>
              <a:ext uri="{FF2B5EF4-FFF2-40B4-BE49-F238E27FC236}">
                <a16:creationId xmlns:a16="http://schemas.microsoft.com/office/drawing/2014/main" id="{04977FBF-0092-EBEA-F571-EE742A34F4F2}"/>
              </a:ext>
            </a:extLst>
          </p:cNvPr>
          <p:cNvSpPr txBox="1"/>
          <p:nvPr/>
        </p:nvSpPr>
        <p:spPr>
          <a:xfrm>
            <a:off x="861556" y="4356102"/>
            <a:ext cx="3479303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000" dirty="0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Desarrolladores indie hacen todo lo contrario. Ejemplos: Studio Cherry, </a:t>
            </a:r>
            <a:r>
              <a:rPr lang="es-ES" sz="2000" dirty="0" err="1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Relogic</a:t>
            </a:r>
            <a:r>
              <a:rPr lang="es-ES" sz="2000" dirty="0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 y Eric Barone</a:t>
            </a:r>
            <a:endParaRPr lang="es-VE" sz="2000" dirty="0"/>
          </a:p>
        </p:txBody>
      </p:sp>
    </p:spTree>
    <p:extLst>
      <p:ext uri="{BB962C8B-B14F-4D97-AF65-F5344CB8AC3E}">
        <p14:creationId xmlns:p14="http://schemas.microsoft.com/office/powerpoint/2010/main" val="884228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7" grpId="0"/>
      <p:bldP spid="128" grpId="0"/>
      <p:bldP spid="129" grpId="0"/>
      <p:bldP spid="13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7EEDC6-FC56-D647-13AE-457FA70922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706FCB74-51E2-CDA7-9605-05D7DA8A5B7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366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2B613DE8-8B59-97AF-05DE-DF37D7317608}"/>
              </a:ext>
            </a:extLst>
          </p:cNvPr>
          <p:cNvSpPr/>
          <p:nvPr/>
        </p:nvSpPr>
        <p:spPr>
          <a:xfrm>
            <a:off x="168442" y="192505"/>
            <a:ext cx="11863137" cy="6472990"/>
          </a:xfrm>
          <a:prstGeom prst="rect">
            <a:avLst/>
          </a:prstGeom>
          <a:solidFill>
            <a:srgbClr val="14746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1" name="Entrada de lápiz 30">
                <a:extLst>
                  <a:ext uri="{FF2B5EF4-FFF2-40B4-BE49-F238E27FC236}">
                    <a16:creationId xmlns:a16="http://schemas.microsoft.com/office/drawing/2014/main" id="{C63C070B-1890-C981-B13D-E131878264BC}"/>
                  </a:ext>
                </a:extLst>
              </p14:cNvPr>
              <p14:cNvContentPartPr/>
              <p14:nvPr/>
            </p14:nvContentPartPr>
            <p14:xfrm>
              <a:off x="4761503" y="1494225"/>
              <a:ext cx="1655280" cy="109080"/>
            </p14:xfrm>
          </p:contentPart>
        </mc:Choice>
        <mc:Fallback xmlns="">
          <p:pic>
            <p:nvPicPr>
              <p:cNvPr id="31" name="Entrada de lápiz 30">
                <a:extLst>
                  <a:ext uri="{FF2B5EF4-FFF2-40B4-BE49-F238E27FC236}">
                    <a16:creationId xmlns:a16="http://schemas.microsoft.com/office/drawing/2014/main" id="{C63C070B-1890-C981-B13D-E131878264B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707503" y="1386225"/>
                <a:ext cx="1762920" cy="32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2" name="Entrada de lápiz 31">
                <a:extLst>
                  <a:ext uri="{FF2B5EF4-FFF2-40B4-BE49-F238E27FC236}">
                    <a16:creationId xmlns:a16="http://schemas.microsoft.com/office/drawing/2014/main" id="{663357E7-CDB5-E7DE-9CA8-5A0CC9ACCD85}"/>
                  </a:ext>
                </a:extLst>
              </p14:cNvPr>
              <p14:cNvContentPartPr/>
              <p14:nvPr/>
            </p14:nvContentPartPr>
            <p14:xfrm>
              <a:off x="4711103" y="1509345"/>
              <a:ext cx="2208600" cy="410760"/>
            </p14:xfrm>
          </p:contentPart>
        </mc:Choice>
        <mc:Fallback xmlns="">
          <p:pic>
            <p:nvPicPr>
              <p:cNvPr id="32" name="Entrada de lápiz 31">
                <a:extLst>
                  <a:ext uri="{FF2B5EF4-FFF2-40B4-BE49-F238E27FC236}">
                    <a16:creationId xmlns:a16="http://schemas.microsoft.com/office/drawing/2014/main" id="{663357E7-CDB5-E7DE-9CA8-5A0CC9ACCD8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657103" y="1401345"/>
                <a:ext cx="2316240" cy="626400"/>
              </a:xfrm>
              <a:prstGeom prst="rect">
                <a:avLst/>
              </a:prstGeom>
            </p:spPr>
          </p:pic>
        </mc:Fallback>
      </mc:AlternateContent>
      <p:grpSp>
        <p:nvGrpSpPr>
          <p:cNvPr id="15" name="Grupo 14">
            <a:extLst>
              <a:ext uri="{FF2B5EF4-FFF2-40B4-BE49-F238E27FC236}">
                <a16:creationId xmlns:a16="http://schemas.microsoft.com/office/drawing/2014/main" id="{578F499F-6BFE-723C-8DAB-8A5A04CCE183}"/>
              </a:ext>
            </a:extLst>
          </p:cNvPr>
          <p:cNvGrpSpPr/>
          <p:nvPr/>
        </p:nvGrpSpPr>
        <p:grpSpPr>
          <a:xfrm>
            <a:off x="431800" y="571500"/>
            <a:ext cx="11283950" cy="5778500"/>
            <a:chOff x="889000" y="1003300"/>
            <a:chExt cx="3314700" cy="1226553"/>
          </a:xfrm>
        </p:grpSpPr>
        <p:sp>
          <p:nvSpPr>
            <p:cNvPr id="16" name="Rectángulo: esquinas redondeadas 15">
              <a:extLst>
                <a:ext uri="{FF2B5EF4-FFF2-40B4-BE49-F238E27FC236}">
                  <a16:creationId xmlns:a16="http://schemas.microsoft.com/office/drawing/2014/main" id="{C4D7DC7C-CB52-B60F-F6A1-4FA2B8AC194C}"/>
                </a:ext>
              </a:extLst>
            </p:cNvPr>
            <p:cNvSpPr/>
            <p:nvPr/>
          </p:nvSpPr>
          <p:spPr>
            <a:xfrm>
              <a:off x="1041400" y="1099553"/>
              <a:ext cx="3162300" cy="1130300"/>
            </a:xfrm>
            <a:prstGeom prst="roundRect">
              <a:avLst/>
            </a:prstGeom>
            <a:solidFill>
              <a:srgbClr val="036666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17" name="Rectángulo: esquinas redondeadas 16">
              <a:extLst>
                <a:ext uri="{FF2B5EF4-FFF2-40B4-BE49-F238E27FC236}">
                  <a16:creationId xmlns:a16="http://schemas.microsoft.com/office/drawing/2014/main" id="{CC3E866F-6348-D1D0-CD52-6FE30AFF34D0}"/>
                </a:ext>
              </a:extLst>
            </p:cNvPr>
            <p:cNvSpPr/>
            <p:nvPr/>
          </p:nvSpPr>
          <p:spPr>
            <a:xfrm>
              <a:off x="889000" y="1003300"/>
              <a:ext cx="3162300" cy="1130300"/>
            </a:xfrm>
            <a:prstGeom prst="roundRect">
              <a:avLst/>
            </a:prstGeom>
            <a:solidFill>
              <a:srgbClr val="99E2B4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22" name="Entrada de lápiz 121">
                <a:extLst>
                  <a:ext uri="{FF2B5EF4-FFF2-40B4-BE49-F238E27FC236}">
                    <a16:creationId xmlns:a16="http://schemas.microsoft.com/office/drawing/2014/main" id="{69794C9C-427E-B4D7-12E9-8A059CD97A15}"/>
                  </a:ext>
                </a:extLst>
              </p14:cNvPr>
              <p14:cNvContentPartPr/>
              <p14:nvPr/>
            </p14:nvContentPartPr>
            <p14:xfrm>
              <a:off x="2597903" y="1629225"/>
              <a:ext cx="360" cy="360"/>
            </p14:xfrm>
          </p:contentPart>
        </mc:Choice>
        <mc:Fallback xmlns="">
          <p:pic>
            <p:nvPicPr>
              <p:cNvPr id="122" name="Entrada de lápiz 121">
                <a:extLst>
                  <a:ext uri="{FF2B5EF4-FFF2-40B4-BE49-F238E27FC236}">
                    <a16:creationId xmlns:a16="http://schemas.microsoft.com/office/drawing/2014/main" id="{69794C9C-427E-B4D7-12E9-8A059CD97A1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588903" y="1620225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9" name="Grupo 28">
            <a:extLst>
              <a:ext uri="{FF2B5EF4-FFF2-40B4-BE49-F238E27FC236}">
                <a16:creationId xmlns:a16="http://schemas.microsoft.com/office/drawing/2014/main" id="{3C908B0E-7B93-D3C9-CBC5-021D6B3FD3C6}"/>
              </a:ext>
            </a:extLst>
          </p:cNvPr>
          <p:cNvGrpSpPr/>
          <p:nvPr/>
        </p:nvGrpSpPr>
        <p:grpSpPr>
          <a:xfrm>
            <a:off x="1842449" y="832459"/>
            <a:ext cx="7943849" cy="1481110"/>
            <a:chOff x="1842448" y="753128"/>
            <a:chExt cx="7943849" cy="1481110"/>
          </a:xfrm>
        </p:grpSpPr>
        <p:sp>
          <p:nvSpPr>
            <p:cNvPr id="25" name="Rectángulo: esquinas redondeadas 24">
              <a:extLst>
                <a:ext uri="{FF2B5EF4-FFF2-40B4-BE49-F238E27FC236}">
                  <a16:creationId xmlns:a16="http://schemas.microsoft.com/office/drawing/2014/main" id="{A6F5DDBE-0AD6-B920-B7CF-72088D52CBA1}"/>
                </a:ext>
              </a:extLst>
            </p:cNvPr>
            <p:cNvSpPr/>
            <p:nvPr/>
          </p:nvSpPr>
          <p:spPr>
            <a:xfrm>
              <a:off x="1842448" y="753128"/>
              <a:ext cx="7943849" cy="1481110"/>
            </a:xfrm>
            <a:prstGeom prst="roundRect">
              <a:avLst/>
            </a:prstGeom>
            <a:solidFill>
              <a:srgbClr val="78C6A3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132" name="CuadroTexto 131">
              <a:extLst>
                <a:ext uri="{FF2B5EF4-FFF2-40B4-BE49-F238E27FC236}">
                  <a16:creationId xmlns:a16="http://schemas.microsoft.com/office/drawing/2014/main" id="{5408009F-323A-36FD-9F62-003262EB0150}"/>
                </a:ext>
              </a:extLst>
            </p:cNvPr>
            <p:cNvSpPr txBox="1"/>
            <p:nvPr/>
          </p:nvSpPr>
          <p:spPr>
            <a:xfrm>
              <a:off x="2027417" y="813197"/>
              <a:ext cx="7573913" cy="13849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s-ES" sz="2800" dirty="0">
                  <a:latin typeface="Cascadia Code SemiBold" panose="020B0609020000020004" pitchFamily="49" charset="0"/>
                  <a:cs typeface="Cascadia Code SemiBold" panose="020B0609020000020004" pitchFamily="49" charset="0"/>
                </a:rPr>
                <a:t>Desarrolladores indie hacen todo lo contrario. Ejemplos: </a:t>
              </a:r>
              <a:r>
                <a:rPr lang="es-ES" sz="2800" dirty="0" err="1">
                  <a:latin typeface="Cascadia Code SemiBold" panose="020B0609020000020004" pitchFamily="49" charset="0"/>
                  <a:cs typeface="Cascadia Code SemiBold" panose="020B0609020000020004" pitchFamily="49" charset="0"/>
                </a:rPr>
                <a:t>Team</a:t>
              </a:r>
              <a:r>
                <a:rPr lang="es-ES" sz="2800" dirty="0">
                  <a:latin typeface="Cascadia Code SemiBold" panose="020B0609020000020004" pitchFamily="49" charset="0"/>
                  <a:cs typeface="Cascadia Code SemiBold" panose="020B0609020000020004" pitchFamily="49" charset="0"/>
                </a:rPr>
                <a:t> Cherry, </a:t>
              </a:r>
              <a:r>
                <a:rPr lang="es-ES" sz="2800" dirty="0" err="1">
                  <a:latin typeface="Cascadia Code SemiBold" panose="020B0609020000020004" pitchFamily="49" charset="0"/>
                  <a:cs typeface="Cascadia Code SemiBold" panose="020B0609020000020004" pitchFamily="49" charset="0"/>
                </a:rPr>
                <a:t>Relogic</a:t>
              </a:r>
              <a:r>
                <a:rPr lang="es-ES" sz="2800" dirty="0">
                  <a:latin typeface="Cascadia Code SemiBold" panose="020B0609020000020004" pitchFamily="49" charset="0"/>
                  <a:cs typeface="Cascadia Code SemiBold" panose="020B0609020000020004" pitchFamily="49" charset="0"/>
                </a:rPr>
                <a:t> y Eric Barone</a:t>
              </a:r>
              <a:endParaRPr lang="es-VE" sz="2800" dirty="0"/>
            </a:p>
          </p:txBody>
        </p:sp>
      </p:grpSp>
      <p:grpSp>
        <p:nvGrpSpPr>
          <p:cNvPr id="26" name="Grupo 25">
            <a:extLst>
              <a:ext uri="{FF2B5EF4-FFF2-40B4-BE49-F238E27FC236}">
                <a16:creationId xmlns:a16="http://schemas.microsoft.com/office/drawing/2014/main" id="{3E6A6151-71E7-AE93-AAF3-BBF1342EE3FB}"/>
              </a:ext>
            </a:extLst>
          </p:cNvPr>
          <p:cNvGrpSpPr/>
          <p:nvPr/>
        </p:nvGrpSpPr>
        <p:grpSpPr>
          <a:xfrm>
            <a:off x="1223450" y="2870586"/>
            <a:ext cx="2286000" cy="1701945"/>
            <a:chOff x="1190625" y="2578027"/>
            <a:chExt cx="2286000" cy="1701945"/>
          </a:xfrm>
        </p:grpSpPr>
        <p:sp>
          <p:nvSpPr>
            <p:cNvPr id="22" name="Rectángulo: esquinas redondeadas 21">
              <a:extLst>
                <a:ext uri="{FF2B5EF4-FFF2-40B4-BE49-F238E27FC236}">
                  <a16:creationId xmlns:a16="http://schemas.microsoft.com/office/drawing/2014/main" id="{C38A17D6-1187-4876-18F3-C5B4185DB92D}"/>
                </a:ext>
              </a:extLst>
            </p:cNvPr>
            <p:cNvSpPr/>
            <p:nvPr/>
          </p:nvSpPr>
          <p:spPr>
            <a:xfrm>
              <a:off x="1190625" y="2578027"/>
              <a:ext cx="2286000" cy="1701945"/>
            </a:xfrm>
            <a:prstGeom prst="roundRect">
              <a:avLst/>
            </a:prstGeom>
            <a:solidFill>
              <a:srgbClr val="78C6A3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pic>
          <p:nvPicPr>
            <p:cNvPr id="3" name="Imagen 2">
              <a:extLst>
                <a:ext uri="{FF2B5EF4-FFF2-40B4-BE49-F238E27FC236}">
                  <a16:creationId xmlns:a16="http://schemas.microsoft.com/office/drawing/2014/main" id="{63BF1704-E3CA-4DA2-4EFB-3DC852DDC04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66466" y="2578027"/>
              <a:ext cx="2092762" cy="1701945"/>
            </a:xfrm>
            <a:prstGeom prst="rect">
              <a:avLst/>
            </a:prstGeom>
          </p:spPr>
        </p:pic>
      </p:grpSp>
      <p:grpSp>
        <p:nvGrpSpPr>
          <p:cNvPr id="27" name="Grupo 26">
            <a:extLst>
              <a:ext uri="{FF2B5EF4-FFF2-40B4-BE49-F238E27FC236}">
                <a16:creationId xmlns:a16="http://schemas.microsoft.com/office/drawing/2014/main" id="{8CC63CAE-9BFB-CC86-8C29-DE53CFB810E0}"/>
              </a:ext>
            </a:extLst>
          </p:cNvPr>
          <p:cNvGrpSpPr/>
          <p:nvPr/>
        </p:nvGrpSpPr>
        <p:grpSpPr>
          <a:xfrm>
            <a:off x="4174213" y="2870584"/>
            <a:ext cx="2985036" cy="1701945"/>
            <a:chOff x="4344081" y="2644044"/>
            <a:chExt cx="2985036" cy="1701945"/>
          </a:xfrm>
        </p:grpSpPr>
        <p:sp>
          <p:nvSpPr>
            <p:cNvPr id="23" name="Rectángulo: esquinas redondeadas 22">
              <a:extLst>
                <a:ext uri="{FF2B5EF4-FFF2-40B4-BE49-F238E27FC236}">
                  <a16:creationId xmlns:a16="http://schemas.microsoft.com/office/drawing/2014/main" id="{90BCE338-AA10-2653-E62A-AE4BFF99A593}"/>
                </a:ext>
              </a:extLst>
            </p:cNvPr>
            <p:cNvSpPr/>
            <p:nvPr/>
          </p:nvSpPr>
          <p:spPr>
            <a:xfrm>
              <a:off x="4344081" y="2644044"/>
              <a:ext cx="2985036" cy="1701945"/>
            </a:xfrm>
            <a:prstGeom prst="roundRect">
              <a:avLst/>
            </a:prstGeom>
            <a:solidFill>
              <a:srgbClr val="78C6A3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pic>
          <p:nvPicPr>
            <p:cNvPr id="19" name="Imagen 18">
              <a:extLst>
                <a:ext uri="{FF2B5EF4-FFF2-40B4-BE49-F238E27FC236}">
                  <a16:creationId xmlns:a16="http://schemas.microsoft.com/office/drawing/2014/main" id="{A595BE29-3847-4B62-6F0F-74FF16B95DC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37288" y="2776657"/>
              <a:ext cx="2554169" cy="1436720"/>
            </a:xfrm>
            <a:prstGeom prst="rect">
              <a:avLst/>
            </a:prstGeom>
          </p:spPr>
        </p:pic>
      </p:grpSp>
      <p:grpSp>
        <p:nvGrpSpPr>
          <p:cNvPr id="28" name="Grupo 27">
            <a:extLst>
              <a:ext uri="{FF2B5EF4-FFF2-40B4-BE49-F238E27FC236}">
                <a16:creationId xmlns:a16="http://schemas.microsoft.com/office/drawing/2014/main" id="{2273CE25-F7CF-0DF2-4BA3-98227E345AEB}"/>
              </a:ext>
            </a:extLst>
          </p:cNvPr>
          <p:cNvGrpSpPr/>
          <p:nvPr/>
        </p:nvGrpSpPr>
        <p:grpSpPr>
          <a:xfrm>
            <a:off x="7825693" y="2870585"/>
            <a:ext cx="3011684" cy="1701945"/>
            <a:chOff x="7785763" y="2644043"/>
            <a:chExt cx="3011684" cy="1701945"/>
          </a:xfrm>
        </p:grpSpPr>
        <p:sp>
          <p:nvSpPr>
            <p:cNvPr id="24" name="Rectángulo: esquinas redondeadas 23">
              <a:extLst>
                <a:ext uri="{FF2B5EF4-FFF2-40B4-BE49-F238E27FC236}">
                  <a16:creationId xmlns:a16="http://schemas.microsoft.com/office/drawing/2014/main" id="{BD291E5B-BCB6-F718-ACF4-8029B8B8B4A4}"/>
                </a:ext>
              </a:extLst>
            </p:cNvPr>
            <p:cNvSpPr/>
            <p:nvPr/>
          </p:nvSpPr>
          <p:spPr>
            <a:xfrm>
              <a:off x="7785763" y="2644043"/>
              <a:ext cx="3011684" cy="1701945"/>
            </a:xfrm>
            <a:prstGeom prst="roundRect">
              <a:avLst/>
            </a:prstGeom>
            <a:solidFill>
              <a:srgbClr val="78C6A3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pic>
          <p:nvPicPr>
            <p:cNvPr id="21" name="Imagen 20">
              <a:extLst>
                <a:ext uri="{FF2B5EF4-FFF2-40B4-BE49-F238E27FC236}">
                  <a16:creationId xmlns:a16="http://schemas.microsoft.com/office/drawing/2014/main" id="{F5B95EC6-63D3-A656-FA73-ADA2CD032B6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47920" y="2870586"/>
              <a:ext cx="2949527" cy="126408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036888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6C7DBF33-CE3C-41CF-E5D4-97CB6CAD301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474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23B9AF6C-522D-3E6F-04B3-6680E4878EFE}"/>
              </a:ext>
            </a:extLst>
          </p:cNvPr>
          <p:cNvSpPr/>
          <p:nvPr/>
        </p:nvSpPr>
        <p:spPr>
          <a:xfrm>
            <a:off x="-1" y="0"/>
            <a:ext cx="12207089" cy="6858000"/>
          </a:xfrm>
          <a:prstGeom prst="rect">
            <a:avLst/>
          </a:prstGeom>
          <a:solidFill>
            <a:srgbClr val="0366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 u="sng" dirty="0"/>
          </a:p>
        </p:txBody>
      </p:sp>
      <p:grpSp>
        <p:nvGrpSpPr>
          <p:cNvPr id="29" name="Grupo 28">
            <a:extLst>
              <a:ext uri="{FF2B5EF4-FFF2-40B4-BE49-F238E27FC236}">
                <a16:creationId xmlns:a16="http://schemas.microsoft.com/office/drawing/2014/main" id="{9EF0A0CD-D4D9-106B-E0A2-B7F76EEE2C34}"/>
              </a:ext>
            </a:extLst>
          </p:cNvPr>
          <p:cNvGrpSpPr/>
          <p:nvPr/>
        </p:nvGrpSpPr>
        <p:grpSpPr>
          <a:xfrm>
            <a:off x="3078178" y="2471596"/>
            <a:ext cx="6138250" cy="1991762"/>
            <a:chOff x="3078178" y="2471596"/>
            <a:chExt cx="6138250" cy="1991762"/>
          </a:xfrm>
        </p:grpSpPr>
        <p:sp>
          <p:nvSpPr>
            <p:cNvPr id="10" name="Rectángulo: esquinas redondeadas 9">
              <a:extLst>
                <a:ext uri="{FF2B5EF4-FFF2-40B4-BE49-F238E27FC236}">
                  <a16:creationId xmlns:a16="http://schemas.microsoft.com/office/drawing/2014/main" id="{79818192-AFED-9955-72AD-182BBC3BA12B}"/>
                </a:ext>
              </a:extLst>
            </p:cNvPr>
            <p:cNvSpPr/>
            <p:nvPr/>
          </p:nvSpPr>
          <p:spPr>
            <a:xfrm>
              <a:off x="3078178" y="2471596"/>
              <a:ext cx="6138250" cy="1991762"/>
            </a:xfrm>
            <a:prstGeom prst="roundRect">
              <a:avLst/>
            </a:prstGeom>
            <a:solidFill>
              <a:srgbClr val="358F8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11" name="Rectángulo: esquinas redondeadas 10">
              <a:extLst>
                <a:ext uri="{FF2B5EF4-FFF2-40B4-BE49-F238E27FC236}">
                  <a16:creationId xmlns:a16="http://schemas.microsoft.com/office/drawing/2014/main" id="{558F9F8C-9C4E-6FC6-4EC8-9DFF74F9E6A4}"/>
                </a:ext>
              </a:extLst>
            </p:cNvPr>
            <p:cNvSpPr/>
            <p:nvPr/>
          </p:nvSpPr>
          <p:spPr>
            <a:xfrm>
              <a:off x="3286408" y="2679826"/>
              <a:ext cx="5703683" cy="1530035"/>
            </a:xfrm>
            <a:prstGeom prst="roundRect">
              <a:avLst/>
            </a:prstGeom>
            <a:solidFill>
              <a:srgbClr val="67B99A"/>
            </a:solidFill>
            <a:ln>
              <a:solidFill>
                <a:srgbClr val="0424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</p:grpSp>
      <p:grpSp>
        <p:nvGrpSpPr>
          <p:cNvPr id="34" name="Grupo 33">
            <a:extLst>
              <a:ext uri="{FF2B5EF4-FFF2-40B4-BE49-F238E27FC236}">
                <a16:creationId xmlns:a16="http://schemas.microsoft.com/office/drawing/2014/main" id="{59268934-1D8B-F933-A757-5AA3F2A4EA85}"/>
              </a:ext>
            </a:extLst>
          </p:cNvPr>
          <p:cNvGrpSpPr/>
          <p:nvPr/>
        </p:nvGrpSpPr>
        <p:grpSpPr>
          <a:xfrm>
            <a:off x="-2829774" y="307818"/>
            <a:ext cx="17954154" cy="6348742"/>
            <a:chOff x="-2829774" y="307818"/>
            <a:chExt cx="17954154" cy="6348742"/>
          </a:xfrm>
        </p:grpSpPr>
        <p:grpSp>
          <p:nvGrpSpPr>
            <p:cNvPr id="30" name="Grupo 29">
              <a:extLst>
                <a:ext uri="{FF2B5EF4-FFF2-40B4-BE49-F238E27FC236}">
                  <a16:creationId xmlns:a16="http://schemas.microsoft.com/office/drawing/2014/main" id="{52347658-5633-80FA-D75F-CCBB8941F475}"/>
                </a:ext>
              </a:extLst>
            </p:cNvPr>
            <p:cNvGrpSpPr/>
            <p:nvPr/>
          </p:nvGrpSpPr>
          <p:grpSpPr>
            <a:xfrm>
              <a:off x="6325355" y="4664798"/>
              <a:ext cx="5881734" cy="1991762"/>
              <a:chOff x="6325355" y="4664798"/>
              <a:chExt cx="5881734" cy="1991762"/>
            </a:xfrm>
          </p:grpSpPr>
          <p:sp>
            <p:nvSpPr>
              <p:cNvPr id="15" name="Rectángulo: esquinas redondeadas 14">
                <a:extLst>
                  <a:ext uri="{FF2B5EF4-FFF2-40B4-BE49-F238E27FC236}">
                    <a16:creationId xmlns:a16="http://schemas.microsoft.com/office/drawing/2014/main" id="{E19BB846-9EE6-46EC-57D8-E85CD2C1C7CF}"/>
                  </a:ext>
                </a:extLst>
              </p:cNvPr>
              <p:cNvSpPr/>
              <p:nvPr/>
            </p:nvSpPr>
            <p:spPr>
              <a:xfrm>
                <a:off x="6325355" y="4664798"/>
                <a:ext cx="5881734" cy="1991762"/>
              </a:xfrm>
              <a:prstGeom prst="roundRect">
                <a:avLst/>
              </a:prstGeom>
              <a:solidFill>
                <a:srgbClr val="358F8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VE"/>
              </a:p>
            </p:txBody>
          </p:sp>
          <p:sp>
            <p:nvSpPr>
              <p:cNvPr id="18" name="Rectángulo: esquinas redondeadas 17">
                <a:extLst>
                  <a:ext uri="{FF2B5EF4-FFF2-40B4-BE49-F238E27FC236}">
                    <a16:creationId xmlns:a16="http://schemas.microsoft.com/office/drawing/2014/main" id="{39E82FA0-447C-4EF9-4958-1E6403820555}"/>
                  </a:ext>
                </a:extLst>
              </p:cNvPr>
              <p:cNvSpPr/>
              <p:nvPr/>
            </p:nvSpPr>
            <p:spPr>
              <a:xfrm>
                <a:off x="6562725" y="4933950"/>
                <a:ext cx="5448300" cy="1476375"/>
              </a:xfrm>
              <a:prstGeom prst="roundRect">
                <a:avLst/>
              </a:prstGeom>
              <a:solidFill>
                <a:srgbClr val="67B99A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VE"/>
              </a:p>
            </p:txBody>
          </p:sp>
        </p:grpSp>
        <p:grpSp>
          <p:nvGrpSpPr>
            <p:cNvPr id="31" name="Grupo 30">
              <a:extLst>
                <a:ext uri="{FF2B5EF4-FFF2-40B4-BE49-F238E27FC236}">
                  <a16:creationId xmlns:a16="http://schemas.microsoft.com/office/drawing/2014/main" id="{D74FEF42-1772-7ACB-518F-D66267D2CE1E}"/>
                </a:ext>
              </a:extLst>
            </p:cNvPr>
            <p:cNvGrpSpPr/>
            <p:nvPr/>
          </p:nvGrpSpPr>
          <p:grpSpPr>
            <a:xfrm>
              <a:off x="0" y="4664798"/>
              <a:ext cx="6138250" cy="1991762"/>
              <a:chOff x="0" y="4664798"/>
              <a:chExt cx="6138250" cy="1991762"/>
            </a:xfrm>
          </p:grpSpPr>
          <p:sp>
            <p:nvSpPr>
              <p:cNvPr id="14" name="Rectángulo: esquinas redondeadas 13">
                <a:extLst>
                  <a:ext uri="{FF2B5EF4-FFF2-40B4-BE49-F238E27FC236}">
                    <a16:creationId xmlns:a16="http://schemas.microsoft.com/office/drawing/2014/main" id="{F6231F13-D191-9277-424E-AF7754426771}"/>
                  </a:ext>
                </a:extLst>
              </p:cNvPr>
              <p:cNvSpPr/>
              <p:nvPr/>
            </p:nvSpPr>
            <p:spPr>
              <a:xfrm>
                <a:off x="0" y="4664798"/>
                <a:ext cx="6138250" cy="1991762"/>
              </a:xfrm>
              <a:prstGeom prst="roundRect">
                <a:avLst/>
              </a:prstGeom>
              <a:solidFill>
                <a:srgbClr val="358F8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VE"/>
              </a:p>
            </p:txBody>
          </p:sp>
          <p:sp>
            <p:nvSpPr>
              <p:cNvPr id="19" name="Rectángulo: esquinas redondeadas 18">
                <a:extLst>
                  <a:ext uri="{FF2B5EF4-FFF2-40B4-BE49-F238E27FC236}">
                    <a16:creationId xmlns:a16="http://schemas.microsoft.com/office/drawing/2014/main" id="{87FC488A-7D5E-627A-E2FE-0352AD99A05D}"/>
                  </a:ext>
                </a:extLst>
              </p:cNvPr>
              <p:cNvSpPr/>
              <p:nvPr/>
            </p:nvSpPr>
            <p:spPr>
              <a:xfrm>
                <a:off x="180974" y="4933950"/>
                <a:ext cx="5724525" cy="1476375"/>
              </a:xfrm>
              <a:prstGeom prst="roundRect">
                <a:avLst/>
              </a:prstGeom>
              <a:solidFill>
                <a:srgbClr val="67B99A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VE"/>
              </a:p>
            </p:txBody>
          </p:sp>
        </p:grpSp>
        <p:grpSp>
          <p:nvGrpSpPr>
            <p:cNvPr id="33" name="Grupo 32">
              <a:extLst>
                <a:ext uri="{FF2B5EF4-FFF2-40B4-BE49-F238E27FC236}">
                  <a16:creationId xmlns:a16="http://schemas.microsoft.com/office/drawing/2014/main" id="{BEF28A69-7F4E-FDA0-47B3-5D411C5D17D1}"/>
                </a:ext>
              </a:extLst>
            </p:cNvPr>
            <p:cNvGrpSpPr/>
            <p:nvPr/>
          </p:nvGrpSpPr>
          <p:grpSpPr>
            <a:xfrm>
              <a:off x="-2829774" y="307818"/>
              <a:ext cx="17954154" cy="4155540"/>
              <a:chOff x="-2829774" y="307818"/>
              <a:chExt cx="17954154" cy="4155540"/>
            </a:xfrm>
          </p:grpSpPr>
          <p:grpSp>
            <p:nvGrpSpPr>
              <p:cNvPr id="32" name="Grupo 31">
                <a:extLst>
                  <a:ext uri="{FF2B5EF4-FFF2-40B4-BE49-F238E27FC236}">
                    <a16:creationId xmlns:a16="http://schemas.microsoft.com/office/drawing/2014/main" id="{B7B20B00-CD1F-D2AE-713A-5A4E72F67B54}"/>
                  </a:ext>
                </a:extLst>
              </p:cNvPr>
              <p:cNvGrpSpPr/>
              <p:nvPr/>
            </p:nvGrpSpPr>
            <p:grpSpPr>
              <a:xfrm>
                <a:off x="0" y="307818"/>
                <a:ext cx="12192000" cy="1991762"/>
                <a:chOff x="0" y="307818"/>
                <a:chExt cx="12192000" cy="1991762"/>
              </a:xfrm>
            </p:grpSpPr>
            <p:grpSp>
              <p:nvGrpSpPr>
                <p:cNvPr id="25" name="Grupo 24">
                  <a:extLst>
                    <a:ext uri="{FF2B5EF4-FFF2-40B4-BE49-F238E27FC236}">
                      <a16:creationId xmlns:a16="http://schemas.microsoft.com/office/drawing/2014/main" id="{D0A62A64-D87F-4277-8A9A-41C95D5B438E}"/>
                    </a:ext>
                  </a:extLst>
                </p:cNvPr>
                <p:cNvGrpSpPr/>
                <p:nvPr/>
              </p:nvGrpSpPr>
              <p:grpSpPr>
                <a:xfrm>
                  <a:off x="0" y="307818"/>
                  <a:ext cx="6138250" cy="1991762"/>
                  <a:chOff x="0" y="307818"/>
                  <a:chExt cx="6138250" cy="1991762"/>
                </a:xfrm>
              </p:grpSpPr>
              <p:sp>
                <p:nvSpPr>
                  <p:cNvPr id="16" name="Rectángulo: esquinas redondeadas 15">
                    <a:extLst>
                      <a:ext uri="{FF2B5EF4-FFF2-40B4-BE49-F238E27FC236}">
                        <a16:creationId xmlns:a16="http://schemas.microsoft.com/office/drawing/2014/main" id="{41307907-A10C-9A55-57DA-1192E14A8776}"/>
                      </a:ext>
                    </a:extLst>
                  </p:cNvPr>
                  <p:cNvSpPr/>
                  <p:nvPr/>
                </p:nvSpPr>
                <p:spPr>
                  <a:xfrm>
                    <a:off x="0" y="307818"/>
                    <a:ext cx="6138250" cy="1991762"/>
                  </a:xfrm>
                  <a:prstGeom prst="roundRect">
                    <a:avLst/>
                  </a:prstGeom>
                  <a:solidFill>
                    <a:srgbClr val="358F8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VE"/>
                  </a:p>
                </p:txBody>
              </p:sp>
              <p:sp>
                <p:nvSpPr>
                  <p:cNvPr id="21" name="Rectángulo: esquinas redondeadas 20">
                    <a:extLst>
                      <a:ext uri="{FF2B5EF4-FFF2-40B4-BE49-F238E27FC236}">
                        <a16:creationId xmlns:a16="http://schemas.microsoft.com/office/drawing/2014/main" id="{5848ABF7-5160-E323-F708-128D3B963905}"/>
                      </a:ext>
                    </a:extLst>
                  </p:cNvPr>
                  <p:cNvSpPr/>
                  <p:nvPr/>
                </p:nvSpPr>
                <p:spPr>
                  <a:xfrm>
                    <a:off x="180973" y="565511"/>
                    <a:ext cx="5724525" cy="1476375"/>
                  </a:xfrm>
                  <a:prstGeom prst="roundRect">
                    <a:avLst/>
                  </a:prstGeom>
                  <a:solidFill>
                    <a:srgbClr val="67B99A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VE"/>
                  </a:p>
                </p:txBody>
              </p:sp>
            </p:grpSp>
            <p:grpSp>
              <p:nvGrpSpPr>
                <p:cNvPr id="26" name="Grupo 25">
                  <a:extLst>
                    <a:ext uri="{FF2B5EF4-FFF2-40B4-BE49-F238E27FC236}">
                      <a16:creationId xmlns:a16="http://schemas.microsoft.com/office/drawing/2014/main" id="{CE9F9A65-1795-D594-334E-88DB1C75C6B7}"/>
                    </a:ext>
                  </a:extLst>
                </p:cNvPr>
                <p:cNvGrpSpPr/>
                <p:nvPr/>
              </p:nvGrpSpPr>
              <p:grpSpPr>
                <a:xfrm>
                  <a:off x="6310266" y="307818"/>
                  <a:ext cx="5881734" cy="1991762"/>
                  <a:chOff x="6310266" y="307818"/>
                  <a:chExt cx="5881734" cy="1991762"/>
                </a:xfrm>
              </p:grpSpPr>
              <p:sp>
                <p:nvSpPr>
                  <p:cNvPr id="17" name="Rectángulo: esquinas redondeadas 16">
                    <a:extLst>
                      <a:ext uri="{FF2B5EF4-FFF2-40B4-BE49-F238E27FC236}">
                        <a16:creationId xmlns:a16="http://schemas.microsoft.com/office/drawing/2014/main" id="{4A18946A-DFF9-BD17-7B1B-83CA5DBB892B}"/>
                      </a:ext>
                    </a:extLst>
                  </p:cNvPr>
                  <p:cNvSpPr/>
                  <p:nvPr/>
                </p:nvSpPr>
                <p:spPr>
                  <a:xfrm>
                    <a:off x="6310266" y="307818"/>
                    <a:ext cx="5881734" cy="1991762"/>
                  </a:xfrm>
                  <a:prstGeom prst="roundRect">
                    <a:avLst/>
                  </a:prstGeom>
                  <a:solidFill>
                    <a:srgbClr val="358F8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VE"/>
                  </a:p>
                </p:txBody>
              </p:sp>
              <p:sp>
                <p:nvSpPr>
                  <p:cNvPr id="22" name="Rectángulo: esquinas redondeadas 21">
                    <a:extLst>
                      <a:ext uri="{FF2B5EF4-FFF2-40B4-BE49-F238E27FC236}">
                        <a16:creationId xmlns:a16="http://schemas.microsoft.com/office/drawing/2014/main" id="{2F4C14AD-BAA4-9998-2D21-25E503F39A85}"/>
                      </a:ext>
                    </a:extLst>
                  </p:cNvPr>
                  <p:cNvSpPr/>
                  <p:nvPr/>
                </p:nvSpPr>
                <p:spPr>
                  <a:xfrm>
                    <a:off x="6526983" y="565511"/>
                    <a:ext cx="5448300" cy="1476375"/>
                  </a:xfrm>
                  <a:prstGeom prst="roundRect">
                    <a:avLst/>
                  </a:prstGeom>
                  <a:solidFill>
                    <a:srgbClr val="67B99A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VE"/>
                  </a:p>
                </p:txBody>
              </p:sp>
            </p:grpSp>
          </p:grpSp>
          <p:grpSp>
            <p:nvGrpSpPr>
              <p:cNvPr id="28" name="Grupo 27">
                <a:extLst>
                  <a:ext uri="{FF2B5EF4-FFF2-40B4-BE49-F238E27FC236}">
                    <a16:creationId xmlns:a16="http://schemas.microsoft.com/office/drawing/2014/main" id="{8C3250F8-30F9-AAC2-DC20-D03A3B0F0FC5}"/>
                  </a:ext>
                </a:extLst>
              </p:cNvPr>
              <p:cNvGrpSpPr/>
              <p:nvPr/>
            </p:nvGrpSpPr>
            <p:grpSpPr>
              <a:xfrm>
                <a:off x="9424658" y="2433119"/>
                <a:ext cx="5699722" cy="1991762"/>
                <a:chOff x="9424658" y="2433119"/>
                <a:chExt cx="5699722" cy="1991762"/>
              </a:xfrm>
            </p:grpSpPr>
            <p:sp>
              <p:nvSpPr>
                <p:cNvPr id="12" name="Rectángulo: esquinas redondeadas 11">
                  <a:extLst>
                    <a:ext uri="{FF2B5EF4-FFF2-40B4-BE49-F238E27FC236}">
                      <a16:creationId xmlns:a16="http://schemas.microsoft.com/office/drawing/2014/main" id="{06E29CCC-D162-86E9-051D-766ECF6DD955}"/>
                    </a:ext>
                  </a:extLst>
                </p:cNvPr>
                <p:cNvSpPr/>
                <p:nvPr/>
              </p:nvSpPr>
              <p:spPr>
                <a:xfrm>
                  <a:off x="9424658" y="2433119"/>
                  <a:ext cx="3977923" cy="1991762"/>
                </a:xfrm>
                <a:custGeom>
                  <a:avLst/>
                  <a:gdLst>
                    <a:gd name="csX0" fmla="*/ 0 w 3967492"/>
                    <a:gd name="csY0" fmla="*/ 331967 h 1991762"/>
                    <a:gd name="csX1" fmla="*/ 331967 w 3967492"/>
                    <a:gd name="csY1" fmla="*/ 0 h 1991762"/>
                    <a:gd name="csX2" fmla="*/ 3635525 w 3967492"/>
                    <a:gd name="csY2" fmla="*/ 0 h 1991762"/>
                    <a:gd name="csX3" fmla="*/ 3967492 w 3967492"/>
                    <a:gd name="csY3" fmla="*/ 331967 h 1991762"/>
                    <a:gd name="csX4" fmla="*/ 3967492 w 3967492"/>
                    <a:gd name="csY4" fmla="*/ 1659795 h 1991762"/>
                    <a:gd name="csX5" fmla="*/ 3635525 w 3967492"/>
                    <a:gd name="csY5" fmla="*/ 1991762 h 1991762"/>
                    <a:gd name="csX6" fmla="*/ 331967 w 3967492"/>
                    <a:gd name="csY6" fmla="*/ 1991762 h 1991762"/>
                    <a:gd name="csX7" fmla="*/ 0 w 3967492"/>
                    <a:gd name="csY7" fmla="*/ 1659795 h 1991762"/>
                    <a:gd name="csX8" fmla="*/ 0 w 3967492"/>
                    <a:gd name="csY8" fmla="*/ 331967 h 1991762"/>
                    <a:gd name="csX0" fmla="*/ 0 w 3977017"/>
                    <a:gd name="csY0" fmla="*/ 331967 h 1991762"/>
                    <a:gd name="csX1" fmla="*/ 331967 w 3977017"/>
                    <a:gd name="csY1" fmla="*/ 0 h 1991762"/>
                    <a:gd name="csX2" fmla="*/ 3635525 w 3977017"/>
                    <a:gd name="csY2" fmla="*/ 0 h 1991762"/>
                    <a:gd name="csX3" fmla="*/ 3977017 w 3977017"/>
                    <a:gd name="csY3" fmla="*/ 331967 h 1991762"/>
                    <a:gd name="csX4" fmla="*/ 3967492 w 3977017"/>
                    <a:gd name="csY4" fmla="*/ 1659795 h 1991762"/>
                    <a:gd name="csX5" fmla="*/ 3635525 w 3977017"/>
                    <a:gd name="csY5" fmla="*/ 1991762 h 1991762"/>
                    <a:gd name="csX6" fmla="*/ 331967 w 3977017"/>
                    <a:gd name="csY6" fmla="*/ 1991762 h 1991762"/>
                    <a:gd name="csX7" fmla="*/ 0 w 3977017"/>
                    <a:gd name="csY7" fmla="*/ 1659795 h 1991762"/>
                    <a:gd name="csX8" fmla="*/ 0 w 3977017"/>
                    <a:gd name="csY8" fmla="*/ 331967 h 1991762"/>
                    <a:gd name="csX0" fmla="*/ 0 w 3977923"/>
                    <a:gd name="csY0" fmla="*/ 331967 h 1991762"/>
                    <a:gd name="csX1" fmla="*/ 331967 w 3977923"/>
                    <a:gd name="csY1" fmla="*/ 0 h 1991762"/>
                    <a:gd name="csX2" fmla="*/ 3816500 w 3977923"/>
                    <a:gd name="csY2" fmla="*/ 0 h 1991762"/>
                    <a:gd name="csX3" fmla="*/ 3977017 w 3977923"/>
                    <a:gd name="csY3" fmla="*/ 331967 h 1991762"/>
                    <a:gd name="csX4" fmla="*/ 3967492 w 3977923"/>
                    <a:gd name="csY4" fmla="*/ 1659795 h 1991762"/>
                    <a:gd name="csX5" fmla="*/ 3635525 w 3977923"/>
                    <a:gd name="csY5" fmla="*/ 1991762 h 1991762"/>
                    <a:gd name="csX6" fmla="*/ 331967 w 3977923"/>
                    <a:gd name="csY6" fmla="*/ 1991762 h 1991762"/>
                    <a:gd name="csX7" fmla="*/ 0 w 3977923"/>
                    <a:gd name="csY7" fmla="*/ 1659795 h 1991762"/>
                    <a:gd name="csX8" fmla="*/ 0 w 3977923"/>
                    <a:gd name="csY8" fmla="*/ 331967 h 1991762"/>
                  </a:gdLst>
                  <a:ahLst/>
                  <a:cxnLst>
                    <a:cxn ang="0">
                      <a:pos x="csX0" y="csY0"/>
                    </a:cxn>
                    <a:cxn ang="0">
                      <a:pos x="csX1" y="csY1"/>
                    </a:cxn>
                    <a:cxn ang="0">
                      <a:pos x="csX2" y="csY2"/>
                    </a:cxn>
                    <a:cxn ang="0">
                      <a:pos x="csX3" y="csY3"/>
                    </a:cxn>
                    <a:cxn ang="0">
                      <a:pos x="csX4" y="csY4"/>
                    </a:cxn>
                    <a:cxn ang="0">
                      <a:pos x="csX5" y="csY5"/>
                    </a:cxn>
                    <a:cxn ang="0">
                      <a:pos x="csX6" y="csY6"/>
                    </a:cxn>
                    <a:cxn ang="0">
                      <a:pos x="csX7" y="csY7"/>
                    </a:cxn>
                    <a:cxn ang="0">
                      <a:pos x="csX8" y="csY8"/>
                    </a:cxn>
                  </a:cxnLst>
                  <a:rect l="l" t="t" r="r" b="b"/>
                  <a:pathLst>
                    <a:path w="3977923" h="1991762">
                      <a:moveTo>
                        <a:pt x="0" y="331967"/>
                      </a:moveTo>
                      <a:cubicBezTo>
                        <a:pt x="0" y="148627"/>
                        <a:pt x="148627" y="0"/>
                        <a:pt x="331967" y="0"/>
                      </a:cubicBezTo>
                      <a:lnTo>
                        <a:pt x="3816500" y="0"/>
                      </a:lnTo>
                      <a:cubicBezTo>
                        <a:pt x="3999840" y="0"/>
                        <a:pt x="3977017" y="148627"/>
                        <a:pt x="3977017" y="331967"/>
                      </a:cubicBezTo>
                      <a:cubicBezTo>
                        <a:pt x="3977017" y="774576"/>
                        <a:pt x="3967492" y="1217186"/>
                        <a:pt x="3967492" y="1659795"/>
                      </a:cubicBezTo>
                      <a:cubicBezTo>
                        <a:pt x="3967492" y="1843135"/>
                        <a:pt x="3818865" y="1991762"/>
                        <a:pt x="3635525" y="1991762"/>
                      </a:cubicBezTo>
                      <a:lnTo>
                        <a:pt x="331967" y="1991762"/>
                      </a:lnTo>
                      <a:cubicBezTo>
                        <a:pt x="148627" y="1991762"/>
                        <a:pt x="0" y="1843135"/>
                        <a:pt x="0" y="1659795"/>
                      </a:cubicBezTo>
                      <a:lnTo>
                        <a:pt x="0" y="331967"/>
                      </a:lnTo>
                      <a:close/>
                    </a:path>
                  </a:pathLst>
                </a:custGeom>
                <a:solidFill>
                  <a:srgbClr val="358F8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s-ES" dirty="0"/>
                    <a:t>     </a:t>
                  </a:r>
                  <a:endParaRPr lang="es-VE" dirty="0"/>
                </a:p>
              </p:txBody>
            </p:sp>
            <p:sp>
              <p:nvSpPr>
                <p:cNvPr id="23" name="Rectángulo: esquinas redondeadas 22">
                  <a:extLst>
                    <a:ext uri="{FF2B5EF4-FFF2-40B4-BE49-F238E27FC236}">
                      <a16:creationId xmlns:a16="http://schemas.microsoft.com/office/drawing/2014/main" id="{605C0BDA-1300-0655-68C8-711470BF4604}"/>
                    </a:ext>
                  </a:extLst>
                </p:cNvPr>
                <p:cNvSpPr/>
                <p:nvPr/>
              </p:nvSpPr>
              <p:spPr>
                <a:xfrm>
                  <a:off x="9676080" y="2690812"/>
                  <a:ext cx="5448300" cy="1476375"/>
                </a:xfrm>
                <a:prstGeom prst="roundRect">
                  <a:avLst/>
                </a:prstGeom>
                <a:solidFill>
                  <a:srgbClr val="67B99A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VE"/>
                </a:p>
              </p:txBody>
            </p:sp>
          </p:grpSp>
          <p:grpSp>
            <p:nvGrpSpPr>
              <p:cNvPr id="27" name="Grupo 26">
                <a:extLst>
                  <a:ext uri="{FF2B5EF4-FFF2-40B4-BE49-F238E27FC236}">
                    <a16:creationId xmlns:a16="http://schemas.microsoft.com/office/drawing/2014/main" id="{52E3A0AD-1DFE-CE94-4D86-5BDEF19680F5}"/>
                  </a:ext>
                </a:extLst>
              </p:cNvPr>
              <p:cNvGrpSpPr/>
              <p:nvPr/>
            </p:nvGrpSpPr>
            <p:grpSpPr>
              <a:xfrm>
                <a:off x="-2829774" y="2471596"/>
                <a:ext cx="5698816" cy="1991762"/>
                <a:chOff x="-2829774" y="2471596"/>
                <a:chExt cx="5698816" cy="1991762"/>
              </a:xfrm>
            </p:grpSpPr>
            <p:sp>
              <p:nvSpPr>
                <p:cNvPr id="13" name="Rectángulo: esquinas redondeadas 11">
                  <a:extLst>
                    <a:ext uri="{FF2B5EF4-FFF2-40B4-BE49-F238E27FC236}">
                      <a16:creationId xmlns:a16="http://schemas.microsoft.com/office/drawing/2014/main" id="{003A3D8D-BC47-53F9-D6C3-FA035984F591}"/>
                    </a:ext>
                  </a:extLst>
                </p:cNvPr>
                <p:cNvSpPr/>
                <p:nvPr/>
              </p:nvSpPr>
              <p:spPr>
                <a:xfrm>
                  <a:off x="-1107975" y="2471596"/>
                  <a:ext cx="3977017" cy="1991762"/>
                </a:xfrm>
                <a:custGeom>
                  <a:avLst/>
                  <a:gdLst>
                    <a:gd name="csX0" fmla="*/ 0 w 3967492"/>
                    <a:gd name="csY0" fmla="*/ 331967 h 1991762"/>
                    <a:gd name="csX1" fmla="*/ 331967 w 3967492"/>
                    <a:gd name="csY1" fmla="*/ 0 h 1991762"/>
                    <a:gd name="csX2" fmla="*/ 3635525 w 3967492"/>
                    <a:gd name="csY2" fmla="*/ 0 h 1991762"/>
                    <a:gd name="csX3" fmla="*/ 3967492 w 3967492"/>
                    <a:gd name="csY3" fmla="*/ 331967 h 1991762"/>
                    <a:gd name="csX4" fmla="*/ 3967492 w 3967492"/>
                    <a:gd name="csY4" fmla="*/ 1659795 h 1991762"/>
                    <a:gd name="csX5" fmla="*/ 3635525 w 3967492"/>
                    <a:gd name="csY5" fmla="*/ 1991762 h 1991762"/>
                    <a:gd name="csX6" fmla="*/ 331967 w 3967492"/>
                    <a:gd name="csY6" fmla="*/ 1991762 h 1991762"/>
                    <a:gd name="csX7" fmla="*/ 0 w 3967492"/>
                    <a:gd name="csY7" fmla="*/ 1659795 h 1991762"/>
                    <a:gd name="csX8" fmla="*/ 0 w 3967492"/>
                    <a:gd name="csY8" fmla="*/ 331967 h 1991762"/>
                    <a:gd name="csX0" fmla="*/ 0 w 3977017"/>
                    <a:gd name="csY0" fmla="*/ 331967 h 1991762"/>
                    <a:gd name="csX1" fmla="*/ 331967 w 3977017"/>
                    <a:gd name="csY1" fmla="*/ 0 h 1991762"/>
                    <a:gd name="csX2" fmla="*/ 3635525 w 3977017"/>
                    <a:gd name="csY2" fmla="*/ 0 h 1991762"/>
                    <a:gd name="csX3" fmla="*/ 3977017 w 3977017"/>
                    <a:gd name="csY3" fmla="*/ 331967 h 1991762"/>
                    <a:gd name="csX4" fmla="*/ 3967492 w 3977017"/>
                    <a:gd name="csY4" fmla="*/ 1659795 h 1991762"/>
                    <a:gd name="csX5" fmla="*/ 3635525 w 3977017"/>
                    <a:gd name="csY5" fmla="*/ 1991762 h 1991762"/>
                    <a:gd name="csX6" fmla="*/ 331967 w 3977017"/>
                    <a:gd name="csY6" fmla="*/ 1991762 h 1991762"/>
                    <a:gd name="csX7" fmla="*/ 0 w 3977017"/>
                    <a:gd name="csY7" fmla="*/ 1659795 h 1991762"/>
                    <a:gd name="csX8" fmla="*/ 0 w 3977017"/>
                    <a:gd name="csY8" fmla="*/ 331967 h 1991762"/>
                    <a:gd name="csX0" fmla="*/ 0 w 3977923"/>
                    <a:gd name="csY0" fmla="*/ 331967 h 1991762"/>
                    <a:gd name="csX1" fmla="*/ 331967 w 3977923"/>
                    <a:gd name="csY1" fmla="*/ 0 h 1991762"/>
                    <a:gd name="csX2" fmla="*/ 3816500 w 3977923"/>
                    <a:gd name="csY2" fmla="*/ 0 h 1991762"/>
                    <a:gd name="csX3" fmla="*/ 3977017 w 3977923"/>
                    <a:gd name="csY3" fmla="*/ 331967 h 1991762"/>
                    <a:gd name="csX4" fmla="*/ 3967492 w 3977923"/>
                    <a:gd name="csY4" fmla="*/ 1659795 h 1991762"/>
                    <a:gd name="csX5" fmla="*/ 3635525 w 3977923"/>
                    <a:gd name="csY5" fmla="*/ 1991762 h 1991762"/>
                    <a:gd name="csX6" fmla="*/ 331967 w 3977923"/>
                    <a:gd name="csY6" fmla="*/ 1991762 h 1991762"/>
                    <a:gd name="csX7" fmla="*/ 0 w 3977923"/>
                    <a:gd name="csY7" fmla="*/ 1659795 h 1991762"/>
                    <a:gd name="csX8" fmla="*/ 0 w 3977923"/>
                    <a:gd name="csY8" fmla="*/ 331967 h 1991762"/>
                    <a:gd name="csX0" fmla="*/ 0 w 3977017"/>
                    <a:gd name="csY0" fmla="*/ 331967 h 1991762"/>
                    <a:gd name="csX1" fmla="*/ 331967 w 3977017"/>
                    <a:gd name="csY1" fmla="*/ 0 h 1991762"/>
                    <a:gd name="csX2" fmla="*/ 3633620 w 3977017"/>
                    <a:gd name="csY2" fmla="*/ 0 h 1991762"/>
                    <a:gd name="csX3" fmla="*/ 3977017 w 3977017"/>
                    <a:gd name="csY3" fmla="*/ 331967 h 1991762"/>
                    <a:gd name="csX4" fmla="*/ 3967492 w 3977017"/>
                    <a:gd name="csY4" fmla="*/ 1659795 h 1991762"/>
                    <a:gd name="csX5" fmla="*/ 3635525 w 3977017"/>
                    <a:gd name="csY5" fmla="*/ 1991762 h 1991762"/>
                    <a:gd name="csX6" fmla="*/ 331967 w 3977017"/>
                    <a:gd name="csY6" fmla="*/ 1991762 h 1991762"/>
                    <a:gd name="csX7" fmla="*/ 0 w 3977017"/>
                    <a:gd name="csY7" fmla="*/ 1659795 h 1991762"/>
                    <a:gd name="csX8" fmla="*/ 0 w 3977017"/>
                    <a:gd name="csY8" fmla="*/ 331967 h 1991762"/>
                    <a:gd name="csX0" fmla="*/ 0 w 3977017"/>
                    <a:gd name="csY0" fmla="*/ 331967 h 1991762"/>
                    <a:gd name="csX1" fmla="*/ 331967 w 3977017"/>
                    <a:gd name="csY1" fmla="*/ 0 h 1991762"/>
                    <a:gd name="csX2" fmla="*/ 3679340 w 3977017"/>
                    <a:gd name="csY2" fmla="*/ 0 h 1991762"/>
                    <a:gd name="csX3" fmla="*/ 3977017 w 3977017"/>
                    <a:gd name="csY3" fmla="*/ 331967 h 1991762"/>
                    <a:gd name="csX4" fmla="*/ 3967492 w 3977017"/>
                    <a:gd name="csY4" fmla="*/ 1659795 h 1991762"/>
                    <a:gd name="csX5" fmla="*/ 3635525 w 3977017"/>
                    <a:gd name="csY5" fmla="*/ 1991762 h 1991762"/>
                    <a:gd name="csX6" fmla="*/ 331967 w 3977017"/>
                    <a:gd name="csY6" fmla="*/ 1991762 h 1991762"/>
                    <a:gd name="csX7" fmla="*/ 0 w 3977017"/>
                    <a:gd name="csY7" fmla="*/ 1659795 h 1991762"/>
                    <a:gd name="csX8" fmla="*/ 0 w 3977017"/>
                    <a:gd name="csY8" fmla="*/ 331967 h 1991762"/>
                    <a:gd name="csX0" fmla="*/ 0 w 3977017"/>
                    <a:gd name="csY0" fmla="*/ 331967 h 1991762"/>
                    <a:gd name="csX1" fmla="*/ 331967 w 3977017"/>
                    <a:gd name="csY1" fmla="*/ 0 h 1991762"/>
                    <a:gd name="csX2" fmla="*/ 3626000 w 3977017"/>
                    <a:gd name="csY2" fmla="*/ 7620 h 1991762"/>
                    <a:gd name="csX3" fmla="*/ 3977017 w 3977017"/>
                    <a:gd name="csY3" fmla="*/ 331967 h 1991762"/>
                    <a:gd name="csX4" fmla="*/ 3967492 w 3977017"/>
                    <a:gd name="csY4" fmla="*/ 1659795 h 1991762"/>
                    <a:gd name="csX5" fmla="*/ 3635525 w 3977017"/>
                    <a:gd name="csY5" fmla="*/ 1991762 h 1991762"/>
                    <a:gd name="csX6" fmla="*/ 331967 w 3977017"/>
                    <a:gd name="csY6" fmla="*/ 1991762 h 1991762"/>
                    <a:gd name="csX7" fmla="*/ 0 w 3977017"/>
                    <a:gd name="csY7" fmla="*/ 1659795 h 1991762"/>
                    <a:gd name="csX8" fmla="*/ 0 w 3977017"/>
                    <a:gd name="csY8" fmla="*/ 331967 h 1991762"/>
                  </a:gdLst>
                  <a:ahLst/>
                  <a:cxnLst>
                    <a:cxn ang="0">
                      <a:pos x="csX0" y="csY0"/>
                    </a:cxn>
                    <a:cxn ang="0">
                      <a:pos x="csX1" y="csY1"/>
                    </a:cxn>
                    <a:cxn ang="0">
                      <a:pos x="csX2" y="csY2"/>
                    </a:cxn>
                    <a:cxn ang="0">
                      <a:pos x="csX3" y="csY3"/>
                    </a:cxn>
                    <a:cxn ang="0">
                      <a:pos x="csX4" y="csY4"/>
                    </a:cxn>
                    <a:cxn ang="0">
                      <a:pos x="csX5" y="csY5"/>
                    </a:cxn>
                    <a:cxn ang="0">
                      <a:pos x="csX6" y="csY6"/>
                    </a:cxn>
                    <a:cxn ang="0">
                      <a:pos x="csX7" y="csY7"/>
                    </a:cxn>
                    <a:cxn ang="0">
                      <a:pos x="csX8" y="csY8"/>
                    </a:cxn>
                  </a:cxnLst>
                  <a:rect l="l" t="t" r="r" b="b"/>
                  <a:pathLst>
                    <a:path w="3977017" h="1991762">
                      <a:moveTo>
                        <a:pt x="0" y="331967"/>
                      </a:moveTo>
                      <a:cubicBezTo>
                        <a:pt x="0" y="148627"/>
                        <a:pt x="148627" y="0"/>
                        <a:pt x="331967" y="0"/>
                      </a:cubicBezTo>
                      <a:lnTo>
                        <a:pt x="3626000" y="7620"/>
                      </a:lnTo>
                      <a:cubicBezTo>
                        <a:pt x="3809340" y="7620"/>
                        <a:pt x="3977017" y="148627"/>
                        <a:pt x="3977017" y="331967"/>
                      </a:cubicBezTo>
                      <a:cubicBezTo>
                        <a:pt x="3977017" y="774576"/>
                        <a:pt x="3967492" y="1217186"/>
                        <a:pt x="3967492" y="1659795"/>
                      </a:cubicBezTo>
                      <a:cubicBezTo>
                        <a:pt x="3967492" y="1843135"/>
                        <a:pt x="3818865" y="1991762"/>
                        <a:pt x="3635525" y="1991762"/>
                      </a:cubicBezTo>
                      <a:lnTo>
                        <a:pt x="331967" y="1991762"/>
                      </a:lnTo>
                      <a:cubicBezTo>
                        <a:pt x="148627" y="1991762"/>
                        <a:pt x="0" y="1843135"/>
                        <a:pt x="0" y="1659795"/>
                      </a:cubicBezTo>
                      <a:lnTo>
                        <a:pt x="0" y="331967"/>
                      </a:lnTo>
                      <a:close/>
                    </a:path>
                  </a:pathLst>
                </a:custGeom>
                <a:solidFill>
                  <a:srgbClr val="358F8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s-ES" dirty="0"/>
                    <a:t>     </a:t>
                  </a:r>
                  <a:endParaRPr lang="es-VE" dirty="0"/>
                </a:p>
              </p:txBody>
            </p:sp>
            <p:sp>
              <p:nvSpPr>
                <p:cNvPr id="24" name="Rectángulo: esquinas redondeadas 23">
                  <a:extLst>
                    <a:ext uri="{FF2B5EF4-FFF2-40B4-BE49-F238E27FC236}">
                      <a16:creationId xmlns:a16="http://schemas.microsoft.com/office/drawing/2014/main" id="{2E8FCE64-9DB6-ECFC-1DF5-DCB010394C1F}"/>
                    </a:ext>
                  </a:extLst>
                </p:cNvPr>
                <p:cNvSpPr/>
                <p:nvPr/>
              </p:nvSpPr>
              <p:spPr>
                <a:xfrm>
                  <a:off x="-2829774" y="2744001"/>
                  <a:ext cx="5448300" cy="1476375"/>
                </a:xfrm>
                <a:prstGeom prst="roundRect">
                  <a:avLst/>
                </a:prstGeom>
                <a:solidFill>
                  <a:srgbClr val="67B99A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VE"/>
                </a:p>
              </p:txBody>
            </p:sp>
          </p:grpSp>
        </p:grpSp>
      </p:grpSp>
      <p:grpSp>
        <p:nvGrpSpPr>
          <p:cNvPr id="9" name="Grupo 8">
            <a:extLst>
              <a:ext uri="{FF2B5EF4-FFF2-40B4-BE49-F238E27FC236}">
                <a16:creationId xmlns:a16="http://schemas.microsoft.com/office/drawing/2014/main" id="{ADB20F84-B33D-B5B5-8C13-DE636CF38A26}"/>
              </a:ext>
            </a:extLst>
          </p:cNvPr>
          <p:cNvGrpSpPr/>
          <p:nvPr/>
        </p:nvGrpSpPr>
        <p:grpSpPr>
          <a:xfrm>
            <a:off x="4402921" y="1606042"/>
            <a:ext cx="3593338" cy="3677601"/>
            <a:chOff x="4402921" y="1606042"/>
            <a:chExt cx="3593338" cy="3677601"/>
          </a:xfrm>
        </p:grpSpPr>
        <p:sp>
          <p:nvSpPr>
            <p:cNvPr id="4" name="Elipse 3">
              <a:extLst>
                <a:ext uri="{FF2B5EF4-FFF2-40B4-BE49-F238E27FC236}">
                  <a16:creationId xmlns:a16="http://schemas.microsoft.com/office/drawing/2014/main" id="{81A03D06-4416-E2B6-4EEA-221BFE096E2F}"/>
                </a:ext>
              </a:extLst>
            </p:cNvPr>
            <p:cNvSpPr/>
            <p:nvPr/>
          </p:nvSpPr>
          <p:spPr>
            <a:xfrm>
              <a:off x="4402921" y="1606042"/>
              <a:ext cx="3593338" cy="3677601"/>
            </a:xfrm>
            <a:prstGeom prst="ellipse">
              <a:avLst/>
            </a:prstGeom>
            <a:solidFill>
              <a:srgbClr val="036666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pic>
          <p:nvPicPr>
            <p:cNvPr id="3" name="Imagen 2">
              <a:extLst>
                <a:ext uri="{FF2B5EF4-FFF2-40B4-BE49-F238E27FC236}">
                  <a16:creationId xmlns:a16="http://schemas.microsoft.com/office/drawing/2014/main" id="{19EA4D1A-89A2-919F-9596-9D316A50544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0333" y="1768220"/>
              <a:ext cx="3398514" cy="33985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17828173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314</TotalTime>
  <Words>404</Words>
  <Application>Microsoft Office PowerPoint</Application>
  <PresentationFormat>Panorámica</PresentationFormat>
  <Paragraphs>63</Paragraphs>
  <Slides>14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14</vt:i4>
      </vt:variant>
    </vt:vector>
  </HeadingPairs>
  <TitlesOfParts>
    <vt:vector size="20" baseType="lpstr">
      <vt:lpstr>Aptos</vt:lpstr>
      <vt:lpstr>Aptos Display</vt:lpstr>
      <vt:lpstr>Arial</vt:lpstr>
      <vt:lpstr>Cascadia Code SemiBold</vt:lpstr>
      <vt:lpstr>Comic Sans MS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Sebastian Villegas</dc:creator>
  <cp:lastModifiedBy>Sebastian Villegas</cp:lastModifiedBy>
  <cp:revision>46</cp:revision>
  <dcterms:created xsi:type="dcterms:W3CDTF">2026-02-10T03:30:36Z</dcterms:created>
  <dcterms:modified xsi:type="dcterms:W3CDTF">2026-02-11T03:58:50Z</dcterms:modified>
</cp:coreProperties>
</file>